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</p:sldIdLst>
  <p:sldSz cy="5143500" cx="9144000"/>
  <p:notesSz cx="6858000" cy="9144000"/>
  <p:embeddedFontLst>
    <p:embeddedFont>
      <p:font typeface="Cormorant Garamond"/>
      <p:bold r:id="rId21"/>
      <p:boldItalic r:id="rId22"/>
    </p:embeddedFont>
    <p:embeddedFont>
      <p:font typeface="Arimo"/>
      <p:bold r:id="rId23"/>
      <p:boldItalic r:id="rId24"/>
    </p:embeddedFont>
    <p:embeddedFont>
      <p:font typeface="Assistant"/>
      <p:regular r:id="rId25"/>
      <p:bold r:id="rId26"/>
    </p:embeddedFont>
    <p:embeddedFont>
      <p:font typeface="Aleo"/>
      <p:bold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font" Target="fonts/CormorantGaramond-boldItalic.fntdata"/><Relationship Id="rId21" Type="http://schemas.openxmlformats.org/officeDocument/2006/relationships/font" Target="fonts/CormorantGaramond-bold.fntdata"/><Relationship Id="rId24" Type="http://schemas.openxmlformats.org/officeDocument/2006/relationships/font" Target="fonts/Arimo-boldItalic.fntdata"/><Relationship Id="rId23" Type="http://schemas.openxmlformats.org/officeDocument/2006/relationships/font" Target="fonts/Arimo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Assistant-bold.fntdata"/><Relationship Id="rId25" Type="http://schemas.openxmlformats.org/officeDocument/2006/relationships/font" Target="fonts/Assistant-regular.fntdata"/><Relationship Id="rId28" Type="http://schemas.openxmlformats.org/officeDocument/2006/relationships/font" Target="fonts/Aleo-boldItalic.fntdata"/><Relationship Id="rId27" Type="http://schemas.openxmlformats.org/officeDocument/2006/relationships/font" Target="fonts/Aleo-bold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156d4d95fe_2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g1156d4d95fe_2_7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1156d4d95fe_2_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g1156d4d95fe_2_2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1156d4d95fe_2_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g1156d4d95fe_2_23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156d4d95fe_2_2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g1156d4d95fe_2_24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1156d4d95fe_2_2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g1156d4d95fe_2_26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156d4d95fe_2_2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g1156d4d95fe_2_27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156d4d95fe_2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g1156d4d95fe_2_8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156d4d95fe_2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g1156d4d95fe_2_9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156d4d95fe_2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g1156d4d95fe_2_10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156d4d95fe_2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g1156d4d95fe_2_12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156d4d95fe_2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g1156d4d95fe_2_13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156d4d95fe_2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g1156d4d95fe_2_16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156d4d95fe_2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g1156d4d95fe_2_18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1156d4d95fe_2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g1156d4d95fe_2_20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/>
          <p:nvPr>
            <p:ph type="ctrTitle"/>
          </p:nvPr>
        </p:nvSpPr>
        <p:spPr>
          <a:xfrm>
            <a:off x="342900" y="1065213"/>
            <a:ext cx="3886200" cy="73501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2" name="Google Shape;62;p15"/>
          <p:cNvSpPr txBox="1"/>
          <p:nvPr>
            <p:ph idx="1" type="subTitle"/>
          </p:nvPr>
        </p:nvSpPr>
        <p:spPr>
          <a:xfrm>
            <a:off x="685800" y="1943100"/>
            <a:ext cx="3200400" cy="8763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lvl="0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3" name="Google Shape;63;p15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6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8" name="Google Shape;68;p16"/>
          <p:cNvSpPr txBox="1"/>
          <p:nvPr>
            <p:ph idx="1" type="body"/>
          </p:nvPr>
        </p:nvSpPr>
        <p:spPr>
          <a:xfrm>
            <a:off x="228600" y="800100"/>
            <a:ext cx="4114800" cy="226298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8575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indent="-28575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69" name="Google Shape;69;p16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"/>
          <p:cNvSpPr txBox="1"/>
          <p:nvPr>
            <p:ph type="title"/>
          </p:nvPr>
        </p:nvSpPr>
        <p:spPr>
          <a:xfrm>
            <a:off x="361156" y="2203450"/>
            <a:ext cx="3886200" cy="681038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 cap="none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" name="Google Shape;74;p17"/>
          <p:cNvSpPr txBox="1"/>
          <p:nvPr>
            <p:ph idx="1" type="body"/>
          </p:nvPr>
        </p:nvSpPr>
        <p:spPr>
          <a:xfrm>
            <a:off x="361156" y="1453357"/>
            <a:ext cx="3886200" cy="750094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 sz="1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900"/>
              <a:buNone/>
              <a:defRPr sz="9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800"/>
              <a:buNone/>
              <a:defRPr sz="8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5" name="Google Shape;75;p17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80" name="Google Shape;80;p18"/>
          <p:cNvSpPr txBox="1"/>
          <p:nvPr>
            <p:ph idx="1" type="body"/>
          </p:nvPr>
        </p:nvSpPr>
        <p:spPr>
          <a:xfrm>
            <a:off x="228600" y="800100"/>
            <a:ext cx="2019300" cy="226298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17500" lvl="0" marL="457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indent="-3048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2pPr>
            <a:lvl3pPr indent="-2921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9pPr>
          </a:lstStyle>
          <a:p/>
        </p:txBody>
      </p:sp>
      <p:sp>
        <p:nvSpPr>
          <p:cNvPr id="81" name="Google Shape;81;p18"/>
          <p:cNvSpPr txBox="1"/>
          <p:nvPr>
            <p:ph idx="2" type="body"/>
          </p:nvPr>
        </p:nvSpPr>
        <p:spPr>
          <a:xfrm>
            <a:off x="2324100" y="800100"/>
            <a:ext cx="2019300" cy="226298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17500" lvl="0" marL="457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indent="-3048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2pPr>
            <a:lvl3pPr indent="-2921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9pPr>
          </a:lstStyle>
          <a:p/>
        </p:txBody>
      </p:sp>
      <p:sp>
        <p:nvSpPr>
          <p:cNvPr id="82" name="Google Shape;82;p18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84" name="Google Shape;84;p18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9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87" name="Google Shape;87;p19"/>
          <p:cNvSpPr txBox="1"/>
          <p:nvPr>
            <p:ph idx="1" type="body"/>
          </p:nvPr>
        </p:nvSpPr>
        <p:spPr>
          <a:xfrm>
            <a:off x="228600" y="767556"/>
            <a:ext cx="2020094" cy="319881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1pPr>
            <a:lvl2pPr indent="-2286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1" sz="10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1" sz="900"/>
            </a:lvl3pPr>
            <a:lvl4pPr indent="-2286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4pPr>
            <a:lvl5pPr indent="-2286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5pPr>
            <a:lvl6pPr indent="-2286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6pPr>
            <a:lvl7pPr indent="-2286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7pPr>
            <a:lvl8pPr indent="-2286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8pPr>
            <a:lvl9pPr indent="-2286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9pPr>
          </a:lstStyle>
          <a:p/>
        </p:txBody>
      </p:sp>
      <p:sp>
        <p:nvSpPr>
          <p:cNvPr id="88" name="Google Shape;88;p19"/>
          <p:cNvSpPr txBox="1"/>
          <p:nvPr>
            <p:ph idx="2" type="body"/>
          </p:nvPr>
        </p:nvSpPr>
        <p:spPr>
          <a:xfrm>
            <a:off x="228600" y="1087438"/>
            <a:ext cx="2020094" cy="1975644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048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1pPr>
            <a:lvl2pPr indent="-2921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indent="-2794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–"/>
              <a:defRPr sz="800"/>
            </a:lvl4pPr>
            <a:lvl5pPr indent="-2794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»"/>
              <a:defRPr sz="800"/>
            </a:lvl5pPr>
            <a:lvl6pPr indent="-2794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6pPr>
            <a:lvl7pPr indent="-2794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7pPr>
            <a:lvl8pPr indent="-2794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8pPr>
            <a:lvl9pPr indent="-2794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9pPr>
          </a:lstStyle>
          <a:p/>
        </p:txBody>
      </p:sp>
      <p:sp>
        <p:nvSpPr>
          <p:cNvPr id="89" name="Google Shape;89;p19"/>
          <p:cNvSpPr txBox="1"/>
          <p:nvPr>
            <p:ph idx="3" type="body"/>
          </p:nvPr>
        </p:nvSpPr>
        <p:spPr>
          <a:xfrm>
            <a:off x="2322513" y="767556"/>
            <a:ext cx="2020888" cy="319881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1pPr>
            <a:lvl2pPr indent="-2286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1" sz="10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1" sz="900"/>
            </a:lvl3pPr>
            <a:lvl4pPr indent="-2286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4pPr>
            <a:lvl5pPr indent="-2286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5pPr>
            <a:lvl6pPr indent="-2286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6pPr>
            <a:lvl7pPr indent="-2286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7pPr>
            <a:lvl8pPr indent="-2286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8pPr>
            <a:lvl9pPr indent="-2286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9pPr>
          </a:lstStyle>
          <a:p/>
        </p:txBody>
      </p:sp>
      <p:sp>
        <p:nvSpPr>
          <p:cNvPr id="90" name="Google Shape;90;p19"/>
          <p:cNvSpPr txBox="1"/>
          <p:nvPr>
            <p:ph idx="4" type="body"/>
          </p:nvPr>
        </p:nvSpPr>
        <p:spPr>
          <a:xfrm>
            <a:off x="2322513" y="1087438"/>
            <a:ext cx="2020888" cy="1975644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048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1pPr>
            <a:lvl2pPr indent="-2921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indent="-2794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–"/>
              <a:defRPr sz="800"/>
            </a:lvl4pPr>
            <a:lvl5pPr indent="-2794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»"/>
              <a:defRPr sz="800"/>
            </a:lvl5pPr>
            <a:lvl6pPr indent="-2794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6pPr>
            <a:lvl7pPr indent="-2794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7pPr>
            <a:lvl8pPr indent="-2794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8pPr>
            <a:lvl9pPr indent="-2794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9pPr>
          </a:lstStyle>
          <a:p/>
        </p:txBody>
      </p:sp>
      <p:sp>
        <p:nvSpPr>
          <p:cNvPr id="91" name="Google Shape;91;p19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2" name="Google Shape;92;p19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3" name="Google Shape;93;p19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6" name="Google Shape;96;p20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7" name="Google Shape;97;p20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8" name="Google Shape;98;p20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/>
          <p:nvPr>
            <p:ph type="title"/>
          </p:nvPr>
        </p:nvSpPr>
        <p:spPr>
          <a:xfrm>
            <a:off x="228600" y="136525"/>
            <a:ext cx="1504157" cy="581025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b="1" sz="1000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01" name="Google Shape;101;p21"/>
          <p:cNvSpPr txBox="1"/>
          <p:nvPr>
            <p:ph idx="1" type="body"/>
          </p:nvPr>
        </p:nvSpPr>
        <p:spPr>
          <a:xfrm>
            <a:off x="1787525" y="136525"/>
            <a:ext cx="2555875" cy="2926557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30200" lvl="0" marL="457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indent="-317500" lvl="1" marL="914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sz="1400"/>
            </a:lvl2pPr>
            <a:lvl3pPr indent="-3048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3pPr>
            <a:lvl4pPr indent="-2921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4pPr>
            <a:lvl5pPr indent="-2921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»"/>
              <a:defRPr sz="1000"/>
            </a:lvl5pPr>
            <a:lvl6pPr indent="-2921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6pPr>
            <a:lvl7pPr indent="-2921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7pPr>
            <a:lvl8pPr indent="-2921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8pPr>
            <a:lvl9pPr indent="-2921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9pPr>
          </a:lstStyle>
          <a:p/>
        </p:txBody>
      </p:sp>
      <p:sp>
        <p:nvSpPr>
          <p:cNvPr id="102" name="Google Shape;102;p21"/>
          <p:cNvSpPr txBox="1"/>
          <p:nvPr>
            <p:ph idx="2" type="body"/>
          </p:nvPr>
        </p:nvSpPr>
        <p:spPr>
          <a:xfrm>
            <a:off x="228600" y="717550"/>
            <a:ext cx="1504157" cy="234553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1pPr>
            <a:lvl2pPr indent="-228600" lvl="1" marL="914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2pPr>
            <a:lvl3pPr indent="-228600" lvl="2" marL="1371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3pPr>
            <a:lvl4pPr indent="-228600" lvl="3" marL="1828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4pPr>
            <a:lvl5pPr indent="-228600" lvl="4" marL="22860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5pPr>
            <a:lvl6pPr indent="-228600" lvl="5" marL="2743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6pPr>
            <a:lvl7pPr indent="-228600" lvl="6" marL="3200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7pPr>
            <a:lvl8pPr indent="-228600" lvl="7" marL="3657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8pPr>
            <a:lvl9pPr indent="-228600" lvl="8" marL="4114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9pPr>
          </a:lstStyle>
          <a:p/>
        </p:txBody>
      </p:sp>
      <p:sp>
        <p:nvSpPr>
          <p:cNvPr id="103" name="Google Shape;103;p21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04" name="Google Shape;104;p21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05" name="Google Shape;105;p21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/>
          <p:nvPr>
            <p:ph type="title"/>
          </p:nvPr>
        </p:nvSpPr>
        <p:spPr>
          <a:xfrm>
            <a:off x="896144" y="2400300"/>
            <a:ext cx="2743200" cy="283369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b="1" sz="1000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08" name="Google Shape;108;p22"/>
          <p:cNvSpPr/>
          <p:nvPr>
            <p:ph idx="2" type="pic"/>
          </p:nvPr>
        </p:nvSpPr>
        <p:spPr>
          <a:xfrm>
            <a:off x="896144" y="306388"/>
            <a:ext cx="2743200" cy="2057400"/>
          </a:xfrm>
          <a:prstGeom prst="rect">
            <a:avLst/>
          </a:prstGeom>
          <a:noFill/>
          <a:ln>
            <a:noFill/>
          </a:ln>
        </p:spPr>
      </p:sp>
      <p:sp>
        <p:nvSpPr>
          <p:cNvPr id="109" name="Google Shape;109;p22"/>
          <p:cNvSpPr txBox="1"/>
          <p:nvPr>
            <p:ph idx="1" type="body"/>
          </p:nvPr>
        </p:nvSpPr>
        <p:spPr>
          <a:xfrm>
            <a:off x="896144" y="2683669"/>
            <a:ext cx="2743200" cy="402431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1pPr>
            <a:lvl2pPr indent="-228600" lvl="1" marL="914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2pPr>
            <a:lvl3pPr indent="-228600" lvl="2" marL="1371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3pPr>
            <a:lvl4pPr indent="-228600" lvl="3" marL="1828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4pPr>
            <a:lvl5pPr indent="-228600" lvl="4" marL="22860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5pPr>
            <a:lvl6pPr indent="-228600" lvl="5" marL="2743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6pPr>
            <a:lvl7pPr indent="-228600" lvl="6" marL="3200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7pPr>
            <a:lvl8pPr indent="-228600" lvl="7" marL="3657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8pPr>
            <a:lvl9pPr indent="-228600" lvl="8" marL="4114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9pPr>
          </a:lstStyle>
          <a:p/>
        </p:txBody>
      </p:sp>
      <p:sp>
        <p:nvSpPr>
          <p:cNvPr id="110" name="Google Shape;110;p22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1" name="Google Shape;111;p22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2" name="Google Shape;112;p22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5" name="Google Shape;115;p23"/>
          <p:cNvSpPr txBox="1"/>
          <p:nvPr>
            <p:ph idx="1" type="body"/>
          </p:nvPr>
        </p:nvSpPr>
        <p:spPr>
          <a:xfrm rot="5400000">
            <a:off x="1154509" y="-125809"/>
            <a:ext cx="2262982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8575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indent="-28575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116" name="Google Shape;116;p23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7" name="Google Shape;117;p23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8" name="Google Shape;118;p23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/>
          <p:nvPr>
            <p:ph type="title"/>
          </p:nvPr>
        </p:nvSpPr>
        <p:spPr>
          <a:xfrm rot="5400000">
            <a:off x="2366169" y="1085850"/>
            <a:ext cx="2925763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21" name="Google Shape;121;p24"/>
          <p:cNvSpPr txBox="1"/>
          <p:nvPr>
            <p:ph idx="1" type="body"/>
          </p:nvPr>
        </p:nvSpPr>
        <p:spPr>
          <a:xfrm rot="5400000">
            <a:off x="270669" y="95250"/>
            <a:ext cx="2925763" cy="30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8575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indent="-28575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122" name="Google Shape;122;p24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23" name="Google Shape;123;p24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24" name="Google Shape;124;p24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228600" y="800100"/>
            <a:ext cx="4114800" cy="226298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30200" lvl="0" marL="457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048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2100" lvl="3" marL="18288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–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2100" lvl="4" marL="22860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»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2100" lvl="5" marL="27432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2100" lvl="6" marL="32004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2100" lvl="7" marL="3657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2100" lvl="8" marL="41148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2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3.png"/><Relationship Id="rId4" Type="http://schemas.openxmlformats.org/officeDocument/2006/relationships/image" Target="../media/image19.png"/><Relationship Id="rId5" Type="http://schemas.openxmlformats.org/officeDocument/2006/relationships/image" Target="../media/image2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6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4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7.jpg"/><Relationship Id="rId4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Relationship Id="rId4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5.png"/><Relationship Id="rId4" Type="http://schemas.openxmlformats.org/officeDocument/2006/relationships/image" Target="../media/image9.png"/><Relationship Id="rId5" Type="http://schemas.openxmlformats.org/officeDocument/2006/relationships/image" Target="../media/image18.png"/><Relationship Id="rId6" Type="http://schemas.openxmlformats.org/officeDocument/2006/relationships/image" Target="../media/image6.png"/><Relationship Id="rId7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Relationship Id="rId4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Relationship Id="rId4" Type="http://schemas.openxmlformats.org/officeDocument/2006/relationships/image" Target="../media/image8.png"/><Relationship Id="rId5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" name="Google Shape;129;p25"/>
          <p:cNvGrpSpPr/>
          <p:nvPr/>
        </p:nvGrpSpPr>
        <p:grpSpPr>
          <a:xfrm>
            <a:off x="-336121" y="3527564"/>
            <a:ext cx="9872434" cy="1886198"/>
            <a:chOff x="0" y="0"/>
            <a:chExt cx="26326489" cy="5029860"/>
          </a:xfrm>
        </p:grpSpPr>
        <p:sp>
          <p:nvSpPr>
            <p:cNvPr id="130" name="Google Shape;130;p25"/>
            <p:cNvSpPr/>
            <p:nvPr/>
          </p:nvSpPr>
          <p:spPr>
            <a:xfrm>
              <a:off x="0" y="0"/>
              <a:ext cx="26326489" cy="5029860"/>
            </a:xfrm>
            <a:prstGeom prst="rect">
              <a:avLst/>
            </a:prstGeom>
            <a:solidFill>
              <a:srgbClr val="111B1E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25"/>
            <p:cNvSpPr txBox="1"/>
            <p:nvPr/>
          </p:nvSpPr>
          <p:spPr>
            <a:xfrm>
              <a:off x="2277385" y="917147"/>
              <a:ext cx="10487400" cy="298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2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" sz="1400" u="none" cap="none" strike="noStrike">
                  <a:solidFill>
                    <a:srgbClr val="FFFFFF"/>
                  </a:solidFill>
                  <a:latin typeface="Assistant"/>
                  <a:ea typeface="Assistant"/>
                  <a:cs typeface="Assistant"/>
                  <a:sym typeface="Assistant"/>
                </a:rPr>
                <a:t>GUNATHILAKA R.M.SM    -   E/17/100</a:t>
              </a:r>
              <a:endParaRPr sz="700"/>
            </a:p>
            <a:p>
              <a:pPr indent="0" lvl="0" marL="0" marR="0" rtl="0" algn="l">
                <a:lnSpc>
                  <a:spcPct val="14002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" sz="1400" u="none" cap="none" strike="noStrike">
                  <a:solidFill>
                    <a:srgbClr val="FFFFFF"/>
                  </a:solidFill>
                  <a:latin typeface="Assistant"/>
                  <a:ea typeface="Assistant"/>
                  <a:cs typeface="Assistant"/>
                  <a:sym typeface="Assistant"/>
                </a:rPr>
                <a:t>PERERA K.S.D                   -      E/17/246</a:t>
              </a:r>
              <a:endParaRPr sz="700"/>
            </a:p>
            <a:p>
              <a:pPr indent="0" lvl="0" marL="0" marR="0" rtl="0" algn="l">
                <a:lnSpc>
                  <a:spcPct val="14002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" sz="1400" u="none" cap="none" strike="noStrike">
                  <a:solidFill>
                    <a:srgbClr val="FFFFFF"/>
                  </a:solidFill>
                  <a:latin typeface="Assistant"/>
                  <a:ea typeface="Assistant"/>
                  <a:cs typeface="Assistant"/>
                  <a:sym typeface="Assistant"/>
                </a:rPr>
                <a:t>RATHNAYAKA R.L.D.A.S  -    E/17/284  </a:t>
              </a:r>
              <a:endParaRPr sz="700"/>
            </a:p>
            <a:p>
              <a:pPr indent="0" lvl="0" marL="0" marR="0" rtl="0" algn="l">
                <a:lnSpc>
                  <a:spcPct val="14002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endParaRPr>
            </a:p>
          </p:txBody>
        </p:sp>
      </p:grpSp>
      <p:sp>
        <p:nvSpPr>
          <p:cNvPr id="132" name="Google Shape;132;p25"/>
          <p:cNvSpPr/>
          <p:nvPr/>
        </p:nvSpPr>
        <p:spPr>
          <a:xfrm>
            <a:off x="8151241" y="-165647"/>
            <a:ext cx="12674" cy="5806075"/>
          </a:xfrm>
          <a:prstGeom prst="rect">
            <a:avLst/>
          </a:prstGeom>
          <a:solidFill>
            <a:srgbClr val="111B1E">
              <a:alpha val="29803"/>
            </a:srgbClr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3" name="Google Shape;133;p25"/>
          <p:cNvPicPr preferRelativeResize="0"/>
          <p:nvPr/>
        </p:nvPicPr>
        <p:blipFill rotWithShape="1">
          <a:blip r:embed="rId3">
            <a:alphaModFix/>
          </a:blip>
          <a:srcRect b="7815" l="927" r="34708" t="3787"/>
          <a:stretch/>
        </p:blipFill>
        <p:spPr>
          <a:xfrm>
            <a:off x="5269625" y="0"/>
            <a:ext cx="3867799" cy="3532471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5"/>
          <p:cNvSpPr txBox="1"/>
          <p:nvPr/>
        </p:nvSpPr>
        <p:spPr>
          <a:xfrm>
            <a:off x="5218550" y="4125042"/>
            <a:ext cx="43179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400" u="none" cap="none" strike="noStrike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rPr>
              <a:t>PRODUCT OWNER - MR. NUWAN JALIYAGODA</a:t>
            </a:r>
            <a:endParaRPr sz="700"/>
          </a:p>
        </p:txBody>
      </p:sp>
      <p:sp>
        <p:nvSpPr>
          <p:cNvPr id="135" name="Google Shape;135;p25"/>
          <p:cNvSpPr txBox="1"/>
          <p:nvPr/>
        </p:nvSpPr>
        <p:spPr>
          <a:xfrm>
            <a:off x="542925" y="1254309"/>
            <a:ext cx="4086549" cy="12460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4800" u="none" cap="none" strike="noStrike">
                <a:solidFill>
                  <a:srgbClr val="111B1E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Document Tag Generator</a:t>
            </a:r>
            <a:endParaRPr sz="700"/>
          </a:p>
        </p:txBody>
      </p:sp>
      <p:sp>
        <p:nvSpPr>
          <p:cNvPr id="136" name="Google Shape;136;p25"/>
          <p:cNvSpPr txBox="1"/>
          <p:nvPr/>
        </p:nvSpPr>
        <p:spPr>
          <a:xfrm rot="5400000">
            <a:off x="6853352" y="1635681"/>
            <a:ext cx="3532471" cy="2611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500" u="none" cap="none" strike="noStrike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rPr>
              <a:t>GROUP - 08</a:t>
            </a:r>
            <a:endParaRPr sz="7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4"/>
          <p:cNvSpPr/>
          <p:nvPr/>
        </p:nvSpPr>
        <p:spPr>
          <a:xfrm>
            <a:off x="4857750" y="-66794"/>
            <a:ext cx="12674" cy="5806075"/>
          </a:xfrm>
          <a:prstGeom prst="rect">
            <a:avLst/>
          </a:prstGeom>
          <a:solidFill>
            <a:srgbClr val="111B1E">
              <a:alpha val="29803"/>
            </a:srgbClr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34"/>
          <p:cNvSpPr/>
          <p:nvPr/>
        </p:nvSpPr>
        <p:spPr>
          <a:xfrm>
            <a:off x="973010" y="-66794"/>
            <a:ext cx="12674" cy="5806075"/>
          </a:xfrm>
          <a:prstGeom prst="rect">
            <a:avLst/>
          </a:prstGeom>
          <a:solidFill>
            <a:srgbClr val="111B1E">
              <a:alpha val="29803"/>
            </a:srgbClr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34"/>
          <p:cNvSpPr txBox="1"/>
          <p:nvPr/>
        </p:nvSpPr>
        <p:spPr>
          <a:xfrm>
            <a:off x="1526857" y="2198890"/>
            <a:ext cx="2786217" cy="5748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4000" u="none" cap="none" strike="noStrike">
                <a:solidFill>
                  <a:srgbClr val="111B1E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Key Problems</a:t>
            </a:r>
            <a:endParaRPr sz="700"/>
          </a:p>
        </p:txBody>
      </p:sp>
      <p:grpSp>
        <p:nvGrpSpPr>
          <p:cNvPr id="279" name="Google Shape;279;p34"/>
          <p:cNvGrpSpPr/>
          <p:nvPr/>
        </p:nvGrpSpPr>
        <p:grpSpPr>
          <a:xfrm>
            <a:off x="5035104" y="495300"/>
            <a:ext cx="4118422" cy="572565"/>
            <a:chOff x="0" y="0"/>
            <a:chExt cx="10982457" cy="1526839"/>
          </a:xfrm>
        </p:grpSpPr>
        <p:pic>
          <p:nvPicPr>
            <p:cNvPr id="280" name="Google Shape;280;p3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1857880" cy="152683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1" name="Google Shape;281;p34"/>
            <p:cNvSpPr txBox="1"/>
            <p:nvPr/>
          </p:nvSpPr>
          <p:spPr>
            <a:xfrm>
              <a:off x="2688949" y="349250"/>
              <a:ext cx="8293508" cy="7030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" sz="1600" u="none" cap="none" strike="noStrike">
                  <a:solidFill>
                    <a:srgbClr val="111B1E"/>
                  </a:solidFill>
                  <a:latin typeface="Assistant"/>
                  <a:ea typeface="Assistant"/>
                  <a:cs typeface="Assistant"/>
                  <a:sym typeface="Assistant"/>
                </a:rPr>
                <a:t>LIMITED DATA</a:t>
              </a:r>
              <a:endParaRPr sz="700"/>
            </a:p>
          </p:txBody>
        </p:sp>
      </p:grpSp>
      <p:grpSp>
        <p:nvGrpSpPr>
          <p:cNvPr id="282" name="Google Shape;282;p34"/>
          <p:cNvGrpSpPr/>
          <p:nvPr/>
        </p:nvGrpSpPr>
        <p:grpSpPr>
          <a:xfrm>
            <a:off x="5061059" y="1606904"/>
            <a:ext cx="4092466" cy="568173"/>
            <a:chOff x="0" y="0"/>
            <a:chExt cx="10913243" cy="1515128"/>
          </a:xfrm>
        </p:grpSpPr>
        <p:pic>
          <p:nvPicPr>
            <p:cNvPr id="283" name="Google Shape;283;p3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0" y="0"/>
              <a:ext cx="1517024" cy="151512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4" name="Google Shape;284;p34"/>
            <p:cNvSpPr txBox="1"/>
            <p:nvPr/>
          </p:nvSpPr>
          <p:spPr>
            <a:xfrm>
              <a:off x="2619735" y="7043"/>
              <a:ext cx="8293508" cy="145728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" sz="1600" u="none" cap="none" strike="noStrike">
                  <a:solidFill>
                    <a:srgbClr val="111B1E"/>
                  </a:solidFill>
                  <a:latin typeface="Assistant"/>
                  <a:ea typeface="Assistant"/>
                  <a:cs typeface="Assistant"/>
                  <a:sym typeface="Assistant"/>
                </a:rPr>
                <a:t>DESCRIPTIONS MAY NOT ACCURATE.</a:t>
              </a:r>
              <a:endParaRPr sz="700"/>
            </a:p>
          </p:txBody>
        </p:sp>
      </p:grpSp>
      <p:grpSp>
        <p:nvGrpSpPr>
          <p:cNvPr id="285" name="Google Shape;285;p34"/>
          <p:cNvGrpSpPr/>
          <p:nvPr/>
        </p:nvGrpSpPr>
        <p:grpSpPr>
          <a:xfrm>
            <a:off x="5117919" y="2584580"/>
            <a:ext cx="4035606" cy="546482"/>
            <a:chOff x="0" y="-57150"/>
            <a:chExt cx="10761616" cy="1457285"/>
          </a:xfrm>
        </p:grpSpPr>
        <p:pic>
          <p:nvPicPr>
            <p:cNvPr id="286" name="Google Shape;286;p3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0" y="7453"/>
              <a:ext cx="1365398" cy="136539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7" name="Google Shape;287;p34"/>
            <p:cNvSpPr txBox="1"/>
            <p:nvPr/>
          </p:nvSpPr>
          <p:spPr>
            <a:xfrm>
              <a:off x="2468108" y="-57150"/>
              <a:ext cx="8293508" cy="145728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" sz="1600" u="none" cap="none" strike="noStrike">
                  <a:solidFill>
                    <a:srgbClr val="111B1E"/>
                  </a:solidFill>
                  <a:latin typeface="Assistant"/>
                  <a:ea typeface="Assistant"/>
                  <a:cs typeface="Assistant"/>
                  <a:sym typeface="Assistant"/>
                </a:rPr>
                <a:t>LABELED TAGS MAY BE IRRELEVANT</a:t>
              </a:r>
              <a:endParaRPr sz="700"/>
            </a:p>
          </p:txBody>
        </p:sp>
      </p:grpSp>
      <p:grpSp>
        <p:nvGrpSpPr>
          <p:cNvPr id="288" name="Google Shape;288;p34"/>
          <p:cNvGrpSpPr/>
          <p:nvPr/>
        </p:nvGrpSpPr>
        <p:grpSpPr>
          <a:xfrm>
            <a:off x="5071597" y="3720162"/>
            <a:ext cx="4081929" cy="623719"/>
            <a:chOff x="0" y="0"/>
            <a:chExt cx="10885142" cy="1663250"/>
          </a:xfrm>
        </p:grpSpPr>
        <p:pic>
          <p:nvPicPr>
            <p:cNvPr id="289" name="Google Shape;289;p34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0" y="0"/>
              <a:ext cx="1663250" cy="16632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0" name="Google Shape;290;p34"/>
            <p:cNvSpPr txBox="1"/>
            <p:nvPr/>
          </p:nvSpPr>
          <p:spPr>
            <a:xfrm>
              <a:off x="2591634" y="74408"/>
              <a:ext cx="8293508" cy="145728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" sz="1600" u="none" cap="none" strike="noStrike">
                  <a:solidFill>
                    <a:srgbClr val="111B1E"/>
                  </a:solidFill>
                  <a:latin typeface="Assistant"/>
                  <a:ea typeface="Assistant"/>
                  <a:cs typeface="Assistant"/>
                  <a:sym typeface="Assistant"/>
                </a:rPr>
                <a:t>NEED A MANUAL DATA LABELING</a:t>
              </a:r>
              <a:endParaRPr sz="700"/>
            </a:p>
          </p:txBody>
        </p:sp>
      </p:grpSp>
      <p:sp>
        <p:nvSpPr>
          <p:cNvPr id="291" name="Google Shape;291;p34"/>
          <p:cNvSpPr/>
          <p:nvPr/>
        </p:nvSpPr>
        <p:spPr>
          <a:xfrm>
            <a:off x="0" y="-66794"/>
            <a:ext cx="985684" cy="6469736"/>
          </a:xfrm>
          <a:prstGeom prst="rect">
            <a:avLst/>
          </a:prstGeom>
          <a:solidFill>
            <a:srgbClr val="17161C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6" name="Google Shape;296;p35"/>
          <p:cNvGrpSpPr/>
          <p:nvPr/>
        </p:nvGrpSpPr>
        <p:grpSpPr>
          <a:xfrm>
            <a:off x="1085949" y="1004366"/>
            <a:ext cx="1248342" cy="4058172"/>
            <a:chOff x="0" y="0"/>
            <a:chExt cx="3328912" cy="10821792"/>
          </a:xfrm>
        </p:grpSpPr>
        <p:pic>
          <p:nvPicPr>
            <p:cNvPr id="297" name="Google Shape;297;p35"/>
            <p:cNvPicPr preferRelativeResize="0"/>
            <p:nvPr/>
          </p:nvPicPr>
          <p:blipFill rotWithShape="1">
            <a:blip r:embed="rId3">
              <a:alphaModFix/>
            </a:blip>
            <a:srcRect b="0" l="0" r="52378" t="263"/>
            <a:stretch/>
          </p:blipFill>
          <p:spPr>
            <a:xfrm>
              <a:off x="195915" y="0"/>
              <a:ext cx="3061823" cy="86074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8" name="Google Shape;298;p3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0" y="8576254"/>
              <a:ext cx="3328912" cy="224553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99" name="Google Shape;299;p35"/>
          <p:cNvPicPr preferRelativeResize="0"/>
          <p:nvPr/>
        </p:nvPicPr>
        <p:blipFill rotWithShape="1">
          <a:blip r:embed="rId5">
            <a:alphaModFix/>
          </a:blip>
          <a:srcRect b="0" l="0" r="10359" t="0"/>
          <a:stretch/>
        </p:blipFill>
        <p:spPr>
          <a:xfrm>
            <a:off x="6497465" y="1574828"/>
            <a:ext cx="2359067" cy="2389690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35"/>
          <p:cNvSpPr txBox="1"/>
          <p:nvPr/>
        </p:nvSpPr>
        <p:spPr>
          <a:xfrm>
            <a:off x="0" y="196850"/>
            <a:ext cx="9144000" cy="4921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0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3500" u="none" cap="none" strike="noStrike">
                <a:solidFill>
                  <a:srgbClr val="111B1E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Plan  Of  Work</a:t>
            </a:r>
            <a:endParaRPr sz="700"/>
          </a:p>
        </p:txBody>
      </p:sp>
      <p:sp>
        <p:nvSpPr>
          <p:cNvPr id="301" name="Google Shape;301;p35"/>
          <p:cNvSpPr txBox="1"/>
          <p:nvPr/>
        </p:nvSpPr>
        <p:spPr>
          <a:xfrm>
            <a:off x="2567968" y="1061861"/>
            <a:ext cx="3833228" cy="5799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2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500" u="none" cap="none" strike="noStrike">
                <a:solidFill>
                  <a:srgbClr val="111B1E"/>
                </a:solidFill>
                <a:latin typeface="Assistant"/>
                <a:ea typeface="Assistant"/>
                <a:cs typeface="Assistant"/>
                <a:sym typeface="Assistant"/>
              </a:rPr>
              <a:t>Requirement analyzing and system analyzing. </a:t>
            </a:r>
            <a:endParaRPr sz="700"/>
          </a:p>
        </p:txBody>
      </p:sp>
      <p:sp>
        <p:nvSpPr>
          <p:cNvPr id="302" name="Google Shape;302;p35"/>
          <p:cNvSpPr txBox="1"/>
          <p:nvPr/>
        </p:nvSpPr>
        <p:spPr>
          <a:xfrm>
            <a:off x="2567968" y="1915605"/>
            <a:ext cx="3833228" cy="5799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2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500" u="none" cap="none" strike="noStrike">
                <a:solidFill>
                  <a:srgbClr val="111B1E"/>
                </a:solidFill>
                <a:latin typeface="Assistant"/>
                <a:ea typeface="Assistant"/>
                <a:cs typeface="Assistant"/>
                <a:sym typeface="Assistant"/>
              </a:rPr>
              <a:t>Gather data and convert them into specific formats.</a:t>
            </a:r>
            <a:endParaRPr sz="700"/>
          </a:p>
        </p:txBody>
      </p:sp>
      <p:sp>
        <p:nvSpPr>
          <p:cNvPr id="303" name="Google Shape;303;p35"/>
          <p:cNvSpPr txBox="1"/>
          <p:nvPr/>
        </p:nvSpPr>
        <p:spPr>
          <a:xfrm>
            <a:off x="2567968" y="3684909"/>
            <a:ext cx="3833228" cy="2846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2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500" u="none" cap="none" strike="noStrike">
                <a:solidFill>
                  <a:srgbClr val="111B1E"/>
                </a:solidFill>
                <a:latin typeface="Assistant"/>
                <a:ea typeface="Assistant"/>
                <a:cs typeface="Assistant"/>
                <a:sym typeface="Assistant"/>
              </a:rPr>
              <a:t>Testing</a:t>
            </a:r>
            <a:endParaRPr sz="700"/>
          </a:p>
        </p:txBody>
      </p:sp>
      <p:sp>
        <p:nvSpPr>
          <p:cNvPr id="304" name="Google Shape;304;p35"/>
          <p:cNvSpPr txBox="1"/>
          <p:nvPr/>
        </p:nvSpPr>
        <p:spPr>
          <a:xfrm>
            <a:off x="2567968" y="4489196"/>
            <a:ext cx="3833228" cy="2846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2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500" u="none" cap="none" strike="noStrike">
                <a:solidFill>
                  <a:srgbClr val="111B1E"/>
                </a:solidFill>
                <a:latin typeface="Assistant"/>
                <a:ea typeface="Assistant"/>
                <a:cs typeface="Assistant"/>
                <a:sym typeface="Assistant"/>
              </a:rPr>
              <a:t>Deployment and Maintenance</a:t>
            </a:r>
            <a:endParaRPr sz="700"/>
          </a:p>
        </p:txBody>
      </p:sp>
      <p:sp>
        <p:nvSpPr>
          <p:cNvPr id="305" name="Google Shape;305;p35"/>
          <p:cNvSpPr txBox="1"/>
          <p:nvPr/>
        </p:nvSpPr>
        <p:spPr>
          <a:xfrm>
            <a:off x="2567968" y="2717285"/>
            <a:ext cx="3833228" cy="5799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2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500" u="none" cap="none" strike="noStrike">
                <a:solidFill>
                  <a:srgbClr val="111B1E"/>
                </a:solidFill>
                <a:latin typeface="Assistant"/>
                <a:ea typeface="Assistant"/>
                <a:cs typeface="Assistant"/>
                <a:sym typeface="Assistant"/>
              </a:rPr>
              <a:t>Implementation of the model and integration with API.</a:t>
            </a:r>
            <a:endParaRPr sz="7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6"/>
          <p:cNvSpPr/>
          <p:nvPr/>
        </p:nvSpPr>
        <p:spPr>
          <a:xfrm>
            <a:off x="3258317" y="-331287"/>
            <a:ext cx="12674" cy="5806075"/>
          </a:xfrm>
          <a:prstGeom prst="rect">
            <a:avLst/>
          </a:prstGeom>
          <a:solidFill>
            <a:srgbClr val="111B1E">
              <a:alpha val="29803"/>
            </a:srgbClr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36"/>
          <p:cNvSpPr/>
          <p:nvPr/>
        </p:nvSpPr>
        <p:spPr>
          <a:xfrm>
            <a:off x="6318264" y="-236037"/>
            <a:ext cx="12674" cy="5806075"/>
          </a:xfrm>
          <a:prstGeom prst="rect">
            <a:avLst/>
          </a:prstGeom>
          <a:solidFill>
            <a:srgbClr val="111B1E">
              <a:alpha val="29803"/>
            </a:srgbClr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2" name="Google Shape;312;p36"/>
          <p:cNvGrpSpPr/>
          <p:nvPr/>
        </p:nvGrpSpPr>
        <p:grpSpPr>
          <a:xfrm>
            <a:off x="238125" y="2018286"/>
            <a:ext cx="2756641" cy="1957672"/>
            <a:chOff x="0" y="-47625"/>
            <a:chExt cx="7351041" cy="5220459"/>
          </a:xfrm>
        </p:grpSpPr>
        <p:sp>
          <p:nvSpPr>
            <p:cNvPr id="313" name="Google Shape;313;p36"/>
            <p:cNvSpPr txBox="1"/>
            <p:nvPr/>
          </p:nvSpPr>
          <p:spPr>
            <a:xfrm>
              <a:off x="0" y="-47625"/>
              <a:ext cx="7351041" cy="163427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" sz="1900" u="none" cap="none" strike="noStrike">
                  <a:solidFill>
                    <a:srgbClr val="111B1E"/>
                  </a:solidFill>
                  <a:latin typeface="Assistant"/>
                  <a:ea typeface="Assistant"/>
                  <a:cs typeface="Assistant"/>
                  <a:sym typeface="Assistant"/>
                </a:rPr>
                <a:t>R.M.S.M. GUNATHILAKA</a:t>
              </a:r>
              <a:endParaRPr sz="700"/>
            </a:p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" sz="1900" u="none" cap="none" strike="noStrike">
                  <a:solidFill>
                    <a:srgbClr val="111B1E"/>
                  </a:solidFill>
                  <a:latin typeface="Assistant"/>
                  <a:ea typeface="Assistant"/>
                  <a:cs typeface="Assistant"/>
                  <a:sym typeface="Assistant"/>
                </a:rPr>
                <a:t>E/17/100</a:t>
              </a:r>
              <a:endParaRPr sz="700"/>
            </a:p>
          </p:txBody>
        </p:sp>
        <p:sp>
          <p:nvSpPr>
            <p:cNvPr id="314" name="Google Shape;314;p36"/>
            <p:cNvSpPr txBox="1"/>
            <p:nvPr/>
          </p:nvSpPr>
          <p:spPr>
            <a:xfrm>
              <a:off x="0" y="2119119"/>
              <a:ext cx="7161432" cy="305371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-184150" lvl="1" marL="35560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11B1E"/>
                </a:buClr>
                <a:buSzPts val="1700"/>
                <a:buFont typeface="Arial"/>
                <a:buChar char="•"/>
              </a:pPr>
              <a:r>
                <a:rPr b="0" i="0" lang="en" sz="1700" u="none" cap="none" strike="noStrike">
                  <a:solidFill>
                    <a:srgbClr val="111B1E"/>
                  </a:solidFill>
                  <a:latin typeface="Assistant"/>
                  <a:ea typeface="Assistant"/>
                  <a:cs typeface="Assistant"/>
                  <a:sym typeface="Assistant"/>
                </a:rPr>
                <a:t>Front End </a:t>
              </a:r>
              <a:endParaRPr sz="700"/>
            </a:p>
            <a:p>
              <a:pPr indent="-184150" lvl="1" marL="35560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11B1E"/>
                </a:buClr>
                <a:buSzPts val="1700"/>
                <a:buFont typeface="Arial"/>
                <a:buChar char="•"/>
              </a:pPr>
              <a:r>
                <a:rPr b="0" i="0" lang="en" sz="1700" u="none" cap="none" strike="noStrike">
                  <a:solidFill>
                    <a:srgbClr val="111B1E"/>
                  </a:solidFill>
                  <a:latin typeface="Assistant"/>
                  <a:ea typeface="Assistant"/>
                  <a:cs typeface="Assistant"/>
                  <a:sym typeface="Assistant"/>
                </a:rPr>
                <a:t>Back End</a:t>
              </a:r>
              <a:endParaRPr sz="700"/>
            </a:p>
            <a:p>
              <a:pPr indent="-184150" lvl="1" marL="35560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11B1E"/>
                </a:buClr>
                <a:buSzPts val="1700"/>
                <a:buFont typeface="Arial"/>
                <a:buChar char="•"/>
              </a:pPr>
              <a:r>
                <a:rPr b="0" i="0" lang="en" sz="1700" u="none" cap="none" strike="noStrike">
                  <a:solidFill>
                    <a:srgbClr val="111B1E"/>
                  </a:solidFill>
                  <a:latin typeface="Assistant"/>
                  <a:ea typeface="Assistant"/>
                  <a:cs typeface="Assistant"/>
                  <a:sym typeface="Assistant"/>
                </a:rPr>
                <a:t>Tensorflow</a:t>
              </a:r>
              <a:endParaRPr sz="700"/>
            </a:p>
            <a:p>
              <a:pPr indent="-184150" lvl="1" marL="35560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11B1E"/>
                </a:buClr>
                <a:buSzPts val="1700"/>
                <a:buFont typeface="Arial"/>
                <a:buChar char="•"/>
              </a:pPr>
              <a:r>
                <a:rPr b="0" i="0" lang="en" sz="1700" u="none" cap="none" strike="noStrike">
                  <a:solidFill>
                    <a:srgbClr val="111B1E"/>
                  </a:solidFill>
                  <a:latin typeface="Assistant"/>
                  <a:ea typeface="Assistant"/>
                  <a:cs typeface="Assistant"/>
                  <a:sym typeface="Assistant"/>
                </a:rPr>
                <a:t>Cloud Computing</a:t>
              </a:r>
              <a:endParaRPr sz="700"/>
            </a:p>
          </p:txBody>
        </p:sp>
      </p:grpSp>
      <p:grpSp>
        <p:nvGrpSpPr>
          <p:cNvPr id="315" name="Google Shape;315;p36"/>
          <p:cNvGrpSpPr/>
          <p:nvPr/>
        </p:nvGrpSpPr>
        <p:grpSpPr>
          <a:xfrm>
            <a:off x="3559651" y="1968880"/>
            <a:ext cx="2515553" cy="2228535"/>
            <a:chOff x="0" y="-47625"/>
            <a:chExt cx="6708141" cy="5942760"/>
          </a:xfrm>
        </p:grpSpPr>
        <p:sp>
          <p:nvSpPr>
            <p:cNvPr id="316" name="Google Shape;316;p36"/>
            <p:cNvSpPr txBox="1"/>
            <p:nvPr/>
          </p:nvSpPr>
          <p:spPr>
            <a:xfrm>
              <a:off x="0" y="-47625"/>
              <a:ext cx="6708141" cy="163427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" sz="1900" u="none" cap="none" strike="noStrike">
                  <a:solidFill>
                    <a:srgbClr val="111B1E"/>
                  </a:solidFill>
                  <a:latin typeface="Assistant"/>
                  <a:ea typeface="Assistant"/>
                  <a:cs typeface="Assistant"/>
                  <a:sym typeface="Assistant"/>
                </a:rPr>
                <a:t>K.S.D. PERERA</a:t>
              </a:r>
              <a:endParaRPr sz="700"/>
            </a:p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" sz="1900" u="none" cap="none" strike="noStrike">
                  <a:solidFill>
                    <a:srgbClr val="111B1E"/>
                  </a:solidFill>
                  <a:latin typeface="Assistant"/>
                  <a:ea typeface="Assistant"/>
                  <a:cs typeface="Assistant"/>
                  <a:sym typeface="Assistant"/>
                </a:rPr>
                <a:t>E/17/246</a:t>
              </a:r>
              <a:endParaRPr sz="700"/>
            </a:p>
          </p:txBody>
        </p:sp>
        <p:sp>
          <p:nvSpPr>
            <p:cNvPr id="317" name="Google Shape;317;p36"/>
            <p:cNvSpPr txBox="1"/>
            <p:nvPr/>
          </p:nvSpPr>
          <p:spPr>
            <a:xfrm>
              <a:off x="0" y="2066720"/>
              <a:ext cx="6535114" cy="382841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-184150" lvl="1" marL="35560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11B1E"/>
                </a:buClr>
                <a:buSzPts val="1700"/>
                <a:buFont typeface="Arial"/>
                <a:buChar char="•"/>
              </a:pPr>
              <a:r>
                <a:rPr b="0" i="0" lang="en" sz="1700" u="none" cap="none" strike="noStrike">
                  <a:solidFill>
                    <a:srgbClr val="111B1E"/>
                  </a:solidFill>
                  <a:latin typeface="Assistant"/>
                  <a:ea typeface="Assistant"/>
                  <a:cs typeface="Assistant"/>
                  <a:sym typeface="Assistant"/>
                </a:rPr>
                <a:t>Front End</a:t>
              </a:r>
              <a:r>
                <a:rPr b="0" i="0" lang="en" sz="1700" u="none" cap="none" strike="noStrike">
                  <a:solidFill>
                    <a:srgbClr val="111B1E"/>
                  </a:solidFill>
                  <a:latin typeface="Arimo"/>
                  <a:ea typeface="Arimo"/>
                  <a:cs typeface="Arimo"/>
                  <a:sym typeface="Arimo"/>
                </a:rPr>
                <a:t> </a:t>
              </a:r>
              <a:endParaRPr sz="700"/>
            </a:p>
            <a:p>
              <a:pPr indent="-184150" lvl="1" marL="35560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11B1E"/>
                </a:buClr>
                <a:buSzPts val="1700"/>
                <a:buFont typeface="Arial"/>
                <a:buChar char="•"/>
              </a:pPr>
              <a:r>
                <a:rPr b="0" i="0" lang="en" sz="1700" u="none" cap="none" strike="noStrike">
                  <a:solidFill>
                    <a:srgbClr val="111B1E"/>
                  </a:solidFill>
                  <a:latin typeface="Arimo"/>
                  <a:ea typeface="Arimo"/>
                  <a:cs typeface="Arimo"/>
                  <a:sym typeface="Arimo"/>
                </a:rPr>
                <a:t>Back End</a:t>
              </a:r>
              <a:endParaRPr sz="700"/>
            </a:p>
            <a:p>
              <a:pPr indent="-184150" lvl="1" marL="35560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11B1E"/>
                </a:buClr>
                <a:buSzPts val="1700"/>
                <a:buFont typeface="Arial"/>
                <a:buChar char="•"/>
              </a:pPr>
              <a:r>
                <a:rPr b="0" i="0" lang="en" sz="1700" u="none" cap="none" strike="noStrike">
                  <a:solidFill>
                    <a:srgbClr val="111B1E"/>
                  </a:solidFill>
                  <a:latin typeface="Arimo"/>
                  <a:ea typeface="Arimo"/>
                  <a:cs typeface="Arimo"/>
                  <a:sym typeface="Arimo"/>
                </a:rPr>
                <a:t>Tensorflow</a:t>
              </a:r>
              <a:endParaRPr sz="700"/>
            </a:p>
            <a:p>
              <a:pPr indent="-184150" lvl="1" marL="35560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11B1E"/>
                </a:buClr>
                <a:buSzPts val="1700"/>
                <a:buFont typeface="Arial"/>
                <a:buChar char="•"/>
              </a:pPr>
              <a:r>
                <a:rPr b="0" i="0" lang="en" sz="1700" u="none" cap="none" strike="noStrike">
                  <a:solidFill>
                    <a:srgbClr val="111B1E"/>
                  </a:solidFill>
                  <a:latin typeface="Assistant"/>
                  <a:ea typeface="Assistant"/>
                  <a:cs typeface="Assistant"/>
                  <a:sym typeface="Assistant"/>
                </a:rPr>
                <a:t>Cloud Computing.</a:t>
              </a:r>
              <a:endParaRPr sz="700"/>
            </a:p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700" u="none" cap="none" strike="noStrike">
                <a:solidFill>
                  <a:srgbClr val="111B1E"/>
                </a:solidFill>
                <a:latin typeface="Assistant"/>
                <a:ea typeface="Assistant"/>
                <a:cs typeface="Assistant"/>
                <a:sym typeface="Assistant"/>
              </a:endParaRPr>
            </a:p>
          </p:txBody>
        </p:sp>
      </p:grpSp>
      <p:grpSp>
        <p:nvGrpSpPr>
          <p:cNvPr id="318" name="Google Shape;318;p36"/>
          <p:cNvGrpSpPr/>
          <p:nvPr/>
        </p:nvGrpSpPr>
        <p:grpSpPr>
          <a:xfrm>
            <a:off x="6533198" y="1993185"/>
            <a:ext cx="2515500" cy="2153567"/>
            <a:chOff x="0" y="-47625"/>
            <a:chExt cx="6708000" cy="5742845"/>
          </a:xfrm>
        </p:grpSpPr>
        <p:sp>
          <p:nvSpPr>
            <p:cNvPr id="319" name="Google Shape;319;p36"/>
            <p:cNvSpPr txBox="1"/>
            <p:nvPr/>
          </p:nvSpPr>
          <p:spPr>
            <a:xfrm>
              <a:off x="0" y="-47625"/>
              <a:ext cx="6708000" cy="1793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" sz="1900" u="none" cap="none" strike="noStrike">
                  <a:solidFill>
                    <a:srgbClr val="111B1E"/>
                  </a:solidFill>
                  <a:latin typeface="Assistant"/>
                  <a:ea typeface="Assistant"/>
                  <a:cs typeface="Assistant"/>
                  <a:sym typeface="Assistant"/>
                </a:rPr>
                <a:t>R.L.D.A.S. </a:t>
              </a:r>
              <a:r>
                <a:rPr b="1" lang="en" sz="1900">
                  <a:solidFill>
                    <a:srgbClr val="111B1E"/>
                  </a:solidFill>
                  <a:latin typeface="Assistant"/>
                  <a:ea typeface="Assistant"/>
                  <a:cs typeface="Assistant"/>
                  <a:sym typeface="Assistant"/>
                </a:rPr>
                <a:t>RATHNAYAKA</a:t>
              </a:r>
              <a:endParaRPr sz="700"/>
            </a:p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" sz="1900" u="none" cap="none" strike="noStrike">
                  <a:solidFill>
                    <a:srgbClr val="111B1E"/>
                  </a:solidFill>
                  <a:latin typeface="Assistant"/>
                  <a:ea typeface="Assistant"/>
                  <a:cs typeface="Assistant"/>
                  <a:sym typeface="Assistant"/>
                </a:rPr>
                <a:t>E/17/284</a:t>
              </a:r>
              <a:endParaRPr sz="700"/>
            </a:p>
          </p:txBody>
        </p:sp>
        <p:sp>
          <p:nvSpPr>
            <p:cNvPr id="320" name="Google Shape;320;p36"/>
            <p:cNvSpPr txBox="1"/>
            <p:nvPr/>
          </p:nvSpPr>
          <p:spPr>
            <a:xfrm>
              <a:off x="0" y="2066720"/>
              <a:ext cx="6535200" cy="362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-184150" lvl="1" marL="35560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11B1E"/>
                </a:buClr>
                <a:buSzPts val="1700"/>
                <a:buChar char="•"/>
              </a:pPr>
              <a:r>
                <a:rPr lang="en" sz="1700">
                  <a:solidFill>
                    <a:srgbClr val="111B1E"/>
                  </a:solidFill>
                  <a:latin typeface="Assistant"/>
                  <a:ea typeface="Assistant"/>
                  <a:cs typeface="Assistant"/>
                  <a:sym typeface="Assistant"/>
                </a:rPr>
                <a:t>Front End</a:t>
              </a:r>
              <a:r>
                <a:rPr lang="en" sz="1700">
                  <a:solidFill>
                    <a:srgbClr val="111B1E"/>
                  </a:solidFill>
                  <a:latin typeface="Arimo"/>
                  <a:ea typeface="Arimo"/>
                  <a:cs typeface="Arimo"/>
                  <a:sym typeface="Arimo"/>
                </a:rPr>
                <a:t> </a:t>
              </a:r>
              <a:endParaRPr sz="700">
                <a:solidFill>
                  <a:schemeClr val="dk1"/>
                </a:solidFill>
              </a:endParaRPr>
            </a:p>
            <a:p>
              <a:pPr indent="-184150" lvl="1" marL="35560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11B1E"/>
                </a:buClr>
                <a:buSzPts val="1700"/>
                <a:buChar char="•"/>
              </a:pPr>
              <a:r>
                <a:rPr lang="en" sz="1700">
                  <a:solidFill>
                    <a:srgbClr val="111B1E"/>
                  </a:solidFill>
                  <a:latin typeface="Arimo"/>
                  <a:ea typeface="Arimo"/>
                  <a:cs typeface="Arimo"/>
                  <a:sym typeface="Arimo"/>
                </a:rPr>
                <a:t>Back End</a:t>
              </a:r>
              <a:endParaRPr sz="700">
                <a:solidFill>
                  <a:schemeClr val="dk1"/>
                </a:solidFill>
              </a:endParaRPr>
            </a:p>
            <a:p>
              <a:pPr indent="-184150" lvl="1" marL="35560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11B1E"/>
                </a:buClr>
                <a:buSzPts val="1700"/>
                <a:buChar char="•"/>
              </a:pPr>
              <a:r>
                <a:rPr lang="en" sz="1700">
                  <a:solidFill>
                    <a:srgbClr val="111B1E"/>
                  </a:solidFill>
                  <a:latin typeface="Arimo"/>
                  <a:ea typeface="Arimo"/>
                  <a:cs typeface="Arimo"/>
                  <a:sym typeface="Arimo"/>
                </a:rPr>
                <a:t>Tensorflow</a:t>
              </a:r>
              <a:endParaRPr sz="700">
                <a:solidFill>
                  <a:schemeClr val="dk1"/>
                </a:solidFill>
              </a:endParaRPr>
            </a:p>
            <a:p>
              <a:pPr indent="-184150" lvl="1" marL="35560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11B1E"/>
                </a:buClr>
                <a:buSzPts val="1700"/>
                <a:buChar char="•"/>
              </a:pPr>
              <a:r>
                <a:rPr lang="en" sz="1700">
                  <a:solidFill>
                    <a:srgbClr val="111B1E"/>
                  </a:solidFill>
                  <a:latin typeface="Assistant"/>
                  <a:ea typeface="Assistant"/>
                  <a:cs typeface="Assistant"/>
                  <a:sym typeface="Assistant"/>
                </a:rPr>
                <a:t>Cloud Computing</a:t>
              </a:r>
              <a:endParaRPr sz="700"/>
            </a:p>
          </p:txBody>
        </p:sp>
      </p:grpSp>
      <p:sp>
        <p:nvSpPr>
          <p:cNvPr id="321" name="Google Shape;321;p36"/>
          <p:cNvSpPr/>
          <p:nvPr/>
        </p:nvSpPr>
        <p:spPr>
          <a:xfrm>
            <a:off x="0" y="-31621"/>
            <a:ext cx="9233109" cy="1091942"/>
          </a:xfrm>
          <a:prstGeom prst="rect">
            <a:avLst/>
          </a:prstGeom>
          <a:solidFill>
            <a:srgbClr val="17161C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36"/>
          <p:cNvSpPr txBox="1"/>
          <p:nvPr/>
        </p:nvSpPr>
        <p:spPr>
          <a:xfrm>
            <a:off x="0" y="228600"/>
            <a:ext cx="9144000" cy="6429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4500" u="none" cap="none" strike="noStrike">
                <a:solidFill>
                  <a:srgbClr val="FFFFFF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TEAM</a:t>
            </a:r>
            <a:endParaRPr sz="7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37"/>
          <p:cNvSpPr/>
          <p:nvPr/>
        </p:nvSpPr>
        <p:spPr>
          <a:xfrm>
            <a:off x="273076" y="0"/>
            <a:ext cx="12674" cy="5806075"/>
          </a:xfrm>
          <a:prstGeom prst="rect">
            <a:avLst/>
          </a:prstGeom>
          <a:solidFill>
            <a:srgbClr val="111B1E">
              <a:alpha val="29803"/>
            </a:srgbClr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37"/>
          <p:cNvSpPr/>
          <p:nvPr/>
        </p:nvSpPr>
        <p:spPr>
          <a:xfrm>
            <a:off x="8934450" y="0"/>
            <a:ext cx="209550" cy="209550"/>
          </a:xfrm>
          <a:prstGeom prst="rect">
            <a:avLst/>
          </a:prstGeom>
          <a:solidFill>
            <a:srgbClr val="111B1E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37"/>
          <p:cNvSpPr/>
          <p:nvPr/>
        </p:nvSpPr>
        <p:spPr>
          <a:xfrm>
            <a:off x="0" y="-66794"/>
            <a:ext cx="3722471" cy="6469736"/>
          </a:xfrm>
          <a:prstGeom prst="rect">
            <a:avLst/>
          </a:prstGeom>
          <a:solidFill>
            <a:srgbClr val="17161C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0" name="Google Shape;330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16809"/>
            <a:ext cx="3158611" cy="3760251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37"/>
          <p:cNvSpPr txBox="1"/>
          <p:nvPr/>
        </p:nvSpPr>
        <p:spPr>
          <a:xfrm>
            <a:off x="4572000" y="2196897"/>
            <a:ext cx="3439029" cy="6429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4500" u="none" cap="none" strike="noStrike">
                <a:solidFill>
                  <a:srgbClr val="111B1E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QUESTIONS</a:t>
            </a:r>
            <a:endParaRPr sz="7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6" name="Google Shape;336;p38"/>
          <p:cNvPicPr preferRelativeResize="0"/>
          <p:nvPr/>
        </p:nvPicPr>
        <p:blipFill rotWithShape="1">
          <a:blip r:embed="rId3">
            <a:alphaModFix/>
          </a:blip>
          <a:srcRect b="7811" l="0" r="0" t="7812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38"/>
          <p:cNvSpPr/>
          <p:nvPr/>
        </p:nvSpPr>
        <p:spPr>
          <a:xfrm>
            <a:off x="273076" y="0"/>
            <a:ext cx="12674" cy="5806075"/>
          </a:xfrm>
          <a:prstGeom prst="rect">
            <a:avLst/>
          </a:prstGeom>
          <a:solidFill>
            <a:srgbClr val="111B1E">
              <a:alpha val="29803"/>
            </a:srgbClr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p38"/>
          <p:cNvSpPr/>
          <p:nvPr/>
        </p:nvSpPr>
        <p:spPr>
          <a:xfrm>
            <a:off x="8934450" y="0"/>
            <a:ext cx="209550" cy="209550"/>
          </a:xfrm>
          <a:prstGeom prst="rect">
            <a:avLst/>
          </a:prstGeom>
          <a:solidFill>
            <a:srgbClr val="111B1E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26"/>
          <p:cNvPicPr preferRelativeResize="0"/>
          <p:nvPr/>
        </p:nvPicPr>
        <p:blipFill rotWithShape="1">
          <a:blip r:embed="rId3">
            <a:alphaModFix/>
          </a:blip>
          <a:srcRect b="0" l="41067" r="22265" t="0"/>
          <a:stretch/>
        </p:blipFill>
        <p:spPr>
          <a:xfrm>
            <a:off x="0" y="-133350"/>
            <a:ext cx="2971800" cy="5410200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6"/>
          <p:cNvSpPr/>
          <p:nvPr/>
        </p:nvSpPr>
        <p:spPr>
          <a:xfrm>
            <a:off x="3137930" y="-301087"/>
            <a:ext cx="12674" cy="5806075"/>
          </a:xfrm>
          <a:prstGeom prst="rect">
            <a:avLst/>
          </a:prstGeom>
          <a:solidFill>
            <a:srgbClr val="111B1E">
              <a:alpha val="29803"/>
            </a:srgbClr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26"/>
          <p:cNvSpPr txBox="1"/>
          <p:nvPr/>
        </p:nvSpPr>
        <p:spPr>
          <a:xfrm>
            <a:off x="4084147" y="836858"/>
            <a:ext cx="3271990" cy="20444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7200" u="none" cap="none" strike="noStrike">
                <a:solidFill>
                  <a:srgbClr val="111B1E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What is a Tag?</a:t>
            </a:r>
            <a:endParaRPr sz="700"/>
          </a:p>
        </p:txBody>
      </p:sp>
      <p:sp>
        <p:nvSpPr>
          <p:cNvPr id="144" name="Google Shape;144;p26"/>
          <p:cNvSpPr txBox="1"/>
          <p:nvPr/>
        </p:nvSpPr>
        <p:spPr>
          <a:xfrm>
            <a:off x="4084147" y="3476185"/>
            <a:ext cx="3271990" cy="5536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600" u="none" cap="none" strike="noStrike">
                <a:solidFill>
                  <a:srgbClr val="111B1E"/>
                </a:solidFill>
                <a:latin typeface="Assistant"/>
                <a:ea typeface="Assistant"/>
                <a:cs typeface="Assistant"/>
                <a:sym typeface="Assistant"/>
              </a:rPr>
              <a:t>A KEYWORD OR TERM ASSIGNED TO A PIECE OF INFORMATION</a:t>
            </a:r>
            <a:endParaRPr sz="7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7"/>
          <p:cNvSpPr/>
          <p:nvPr/>
        </p:nvSpPr>
        <p:spPr>
          <a:xfrm>
            <a:off x="-476250" y="-313564"/>
            <a:ext cx="3551718" cy="5741760"/>
          </a:xfrm>
          <a:prstGeom prst="rect">
            <a:avLst/>
          </a:prstGeom>
          <a:solidFill>
            <a:srgbClr val="111B1E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0" name="Google Shape;150;p27"/>
          <p:cNvPicPr preferRelativeResize="0"/>
          <p:nvPr/>
        </p:nvPicPr>
        <p:blipFill rotWithShape="1">
          <a:blip r:embed="rId3">
            <a:alphaModFix/>
          </a:blip>
          <a:srcRect b="0" l="31198" r="30219" t="0"/>
          <a:stretch/>
        </p:blipFill>
        <p:spPr>
          <a:xfrm>
            <a:off x="0" y="0"/>
            <a:ext cx="328008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7"/>
          <p:cNvSpPr/>
          <p:nvPr/>
        </p:nvSpPr>
        <p:spPr>
          <a:xfrm>
            <a:off x="3280082" y="-331287"/>
            <a:ext cx="12674" cy="5806075"/>
          </a:xfrm>
          <a:prstGeom prst="rect">
            <a:avLst/>
          </a:prstGeom>
          <a:solidFill>
            <a:srgbClr val="111B1E">
              <a:alpha val="29803"/>
            </a:srgbClr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27"/>
          <p:cNvSpPr txBox="1"/>
          <p:nvPr/>
        </p:nvSpPr>
        <p:spPr>
          <a:xfrm>
            <a:off x="3454335" y="1858596"/>
            <a:ext cx="4473319" cy="14450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5100" u="none" cap="none" strike="noStrike">
                <a:solidFill>
                  <a:srgbClr val="111B1E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PROBLEM DIAGNOSIS</a:t>
            </a:r>
            <a:endParaRPr sz="700"/>
          </a:p>
        </p:txBody>
      </p:sp>
      <p:pic>
        <p:nvPicPr>
          <p:cNvPr id="153" name="Google Shape;153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74661" y="4383433"/>
            <a:ext cx="509979" cy="4914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8"/>
          <p:cNvSpPr/>
          <p:nvPr/>
        </p:nvSpPr>
        <p:spPr>
          <a:xfrm>
            <a:off x="4679964" y="-331287"/>
            <a:ext cx="12674" cy="5806075"/>
          </a:xfrm>
          <a:prstGeom prst="rect">
            <a:avLst/>
          </a:prstGeom>
          <a:solidFill>
            <a:srgbClr val="111B1E">
              <a:alpha val="29803"/>
            </a:srgbClr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9" name="Google Shape;159;p28"/>
          <p:cNvGrpSpPr/>
          <p:nvPr/>
        </p:nvGrpSpPr>
        <p:grpSpPr>
          <a:xfrm>
            <a:off x="4679670" y="4263052"/>
            <a:ext cx="4866168" cy="1150710"/>
            <a:chOff x="0" y="0"/>
            <a:chExt cx="12976449" cy="3068560"/>
          </a:xfrm>
        </p:grpSpPr>
        <p:sp>
          <p:nvSpPr>
            <p:cNvPr id="160" name="Google Shape;160;p28"/>
            <p:cNvSpPr/>
            <p:nvPr/>
          </p:nvSpPr>
          <p:spPr>
            <a:xfrm>
              <a:off x="0" y="0"/>
              <a:ext cx="12976449" cy="3068560"/>
            </a:xfrm>
            <a:prstGeom prst="rect">
              <a:avLst/>
            </a:prstGeom>
            <a:solidFill>
              <a:srgbClr val="111B1E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28"/>
            <p:cNvSpPr txBox="1"/>
            <p:nvPr/>
          </p:nvSpPr>
          <p:spPr>
            <a:xfrm>
              <a:off x="1550653" y="928636"/>
              <a:ext cx="9008028" cy="53203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r">
                <a:lnSpc>
                  <a:spcPct val="14001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" sz="1200" u="none" cap="none" strike="noStrike">
                  <a:solidFill>
                    <a:srgbClr val="FFFFFF"/>
                  </a:solidFill>
                  <a:latin typeface="Cormorant Garamond"/>
                  <a:ea typeface="Cormorant Garamond"/>
                  <a:cs typeface="Cormorant Garamond"/>
                  <a:sym typeface="Cormorant Garamond"/>
                </a:rPr>
                <a:t>Project website - : https://projects.ce.pdn.ac.lk</a:t>
              </a:r>
              <a:endParaRPr sz="700"/>
            </a:p>
          </p:txBody>
        </p:sp>
      </p:grpSp>
      <p:sp>
        <p:nvSpPr>
          <p:cNvPr id="162" name="Google Shape;162;p28"/>
          <p:cNvSpPr/>
          <p:nvPr/>
        </p:nvSpPr>
        <p:spPr>
          <a:xfrm>
            <a:off x="-247650" y="-313564"/>
            <a:ext cx="332268" cy="5741760"/>
          </a:xfrm>
          <a:prstGeom prst="rect">
            <a:avLst/>
          </a:prstGeom>
          <a:solidFill>
            <a:srgbClr val="111B1E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3" name="Google Shape;163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86300" y="1257199"/>
            <a:ext cx="4349921" cy="291772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4" name="Google Shape;164;p28"/>
          <p:cNvGrpSpPr/>
          <p:nvPr/>
        </p:nvGrpSpPr>
        <p:grpSpPr>
          <a:xfrm>
            <a:off x="514350" y="577744"/>
            <a:ext cx="3486150" cy="528558"/>
            <a:chOff x="0" y="-66675"/>
            <a:chExt cx="9296400" cy="1409489"/>
          </a:xfrm>
        </p:grpSpPr>
        <p:sp>
          <p:nvSpPr>
            <p:cNvPr id="165" name="Google Shape;165;p28"/>
            <p:cNvSpPr/>
            <p:nvPr/>
          </p:nvSpPr>
          <p:spPr>
            <a:xfrm>
              <a:off x="0" y="324562"/>
              <a:ext cx="508000" cy="457200"/>
            </a:xfrm>
            <a:prstGeom prst="rect">
              <a:avLst/>
            </a:prstGeom>
            <a:solidFill>
              <a:srgbClr val="111B1E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28"/>
            <p:cNvSpPr txBox="1"/>
            <p:nvPr/>
          </p:nvSpPr>
          <p:spPr>
            <a:xfrm>
              <a:off x="1815689" y="-66675"/>
              <a:ext cx="7480711" cy="140948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" sz="1500" u="none" cap="none" strike="noStrike">
                  <a:solidFill>
                    <a:srgbClr val="111B1E"/>
                  </a:solidFill>
                  <a:latin typeface="Assistant"/>
                  <a:ea typeface="Assistant"/>
                  <a:cs typeface="Assistant"/>
                  <a:sym typeface="Assistant"/>
                </a:rPr>
                <a:t>There are nearly 150 projects in the department website.</a:t>
              </a:r>
              <a:endParaRPr sz="700"/>
            </a:p>
          </p:txBody>
        </p:sp>
      </p:grpSp>
      <p:grpSp>
        <p:nvGrpSpPr>
          <p:cNvPr id="167" name="Google Shape;167;p28"/>
          <p:cNvGrpSpPr/>
          <p:nvPr/>
        </p:nvGrpSpPr>
        <p:grpSpPr>
          <a:xfrm>
            <a:off x="4780055" y="2554716"/>
            <a:ext cx="3401183" cy="963011"/>
            <a:chOff x="0" y="0"/>
            <a:chExt cx="17902340" cy="5068866"/>
          </a:xfrm>
        </p:grpSpPr>
        <p:sp>
          <p:nvSpPr>
            <p:cNvPr id="168" name="Google Shape;168;p28"/>
            <p:cNvSpPr/>
            <p:nvPr/>
          </p:nvSpPr>
          <p:spPr>
            <a:xfrm>
              <a:off x="72390" y="72390"/>
              <a:ext cx="17757559" cy="4924086"/>
            </a:xfrm>
            <a:custGeom>
              <a:rect b="b" l="l" r="r" t="t"/>
              <a:pathLst>
                <a:path extrusionOk="0" h="4924086" w="17757559">
                  <a:moveTo>
                    <a:pt x="0" y="0"/>
                  </a:moveTo>
                  <a:lnTo>
                    <a:pt x="17757559" y="0"/>
                  </a:lnTo>
                  <a:lnTo>
                    <a:pt x="17757559" y="4924086"/>
                  </a:lnTo>
                  <a:lnTo>
                    <a:pt x="0" y="49240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7F4FA"/>
            </a:solidFill>
            <a:ln>
              <a:noFill/>
            </a:ln>
          </p:spPr>
        </p:sp>
        <p:sp>
          <p:nvSpPr>
            <p:cNvPr id="169" name="Google Shape;169;p28"/>
            <p:cNvSpPr/>
            <p:nvPr/>
          </p:nvSpPr>
          <p:spPr>
            <a:xfrm>
              <a:off x="0" y="0"/>
              <a:ext cx="17902340" cy="5068866"/>
            </a:xfrm>
            <a:custGeom>
              <a:rect b="b" l="l" r="r" t="t"/>
              <a:pathLst>
                <a:path extrusionOk="0" h="5068866" w="17902340">
                  <a:moveTo>
                    <a:pt x="17757560" y="4924086"/>
                  </a:moveTo>
                  <a:lnTo>
                    <a:pt x="17902340" y="4924086"/>
                  </a:lnTo>
                  <a:lnTo>
                    <a:pt x="17902340" y="5068866"/>
                  </a:lnTo>
                  <a:lnTo>
                    <a:pt x="17757560" y="5068866"/>
                  </a:lnTo>
                  <a:lnTo>
                    <a:pt x="17757560" y="4924086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4924086"/>
                  </a:lnTo>
                  <a:lnTo>
                    <a:pt x="0" y="4924086"/>
                  </a:lnTo>
                  <a:lnTo>
                    <a:pt x="0" y="144780"/>
                  </a:lnTo>
                  <a:close/>
                  <a:moveTo>
                    <a:pt x="0" y="4924086"/>
                  </a:moveTo>
                  <a:lnTo>
                    <a:pt x="144780" y="4924086"/>
                  </a:lnTo>
                  <a:lnTo>
                    <a:pt x="144780" y="5068866"/>
                  </a:lnTo>
                  <a:lnTo>
                    <a:pt x="0" y="5068866"/>
                  </a:lnTo>
                  <a:lnTo>
                    <a:pt x="0" y="4924086"/>
                  </a:lnTo>
                  <a:close/>
                  <a:moveTo>
                    <a:pt x="17757560" y="144780"/>
                  </a:moveTo>
                  <a:lnTo>
                    <a:pt x="17902340" y="144780"/>
                  </a:lnTo>
                  <a:lnTo>
                    <a:pt x="17902340" y="4924086"/>
                  </a:lnTo>
                  <a:lnTo>
                    <a:pt x="17757560" y="4924086"/>
                  </a:lnTo>
                  <a:lnTo>
                    <a:pt x="17757560" y="144780"/>
                  </a:lnTo>
                  <a:close/>
                  <a:moveTo>
                    <a:pt x="144780" y="4924086"/>
                  </a:moveTo>
                  <a:lnTo>
                    <a:pt x="17757560" y="4924086"/>
                  </a:lnTo>
                  <a:lnTo>
                    <a:pt x="17757560" y="5068866"/>
                  </a:lnTo>
                  <a:lnTo>
                    <a:pt x="144780" y="5068866"/>
                  </a:lnTo>
                  <a:lnTo>
                    <a:pt x="144780" y="4924086"/>
                  </a:lnTo>
                  <a:close/>
                  <a:moveTo>
                    <a:pt x="17757560" y="0"/>
                  </a:moveTo>
                  <a:lnTo>
                    <a:pt x="17902340" y="0"/>
                  </a:lnTo>
                  <a:lnTo>
                    <a:pt x="17902340" y="144780"/>
                  </a:lnTo>
                  <a:lnTo>
                    <a:pt x="17757560" y="144780"/>
                  </a:lnTo>
                  <a:lnTo>
                    <a:pt x="17757560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17757560" y="0"/>
                  </a:lnTo>
                  <a:lnTo>
                    <a:pt x="17757560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F7F4FA"/>
            </a:solidFill>
            <a:ln>
              <a:noFill/>
            </a:ln>
          </p:spPr>
        </p:sp>
      </p:grpSp>
      <p:sp>
        <p:nvSpPr>
          <p:cNvPr id="170" name="Google Shape;170;p28"/>
          <p:cNvSpPr txBox="1"/>
          <p:nvPr/>
        </p:nvSpPr>
        <p:spPr>
          <a:xfrm>
            <a:off x="5105079" y="531104"/>
            <a:ext cx="3452967" cy="4486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3000" u="none" cap="none" strike="noStrike">
                <a:solidFill>
                  <a:srgbClr val="111B1E"/>
                </a:solidFill>
                <a:latin typeface="Assistant"/>
                <a:ea typeface="Assistant"/>
                <a:cs typeface="Assistant"/>
                <a:sym typeface="Assistant"/>
              </a:rPr>
              <a:t>Problems</a:t>
            </a:r>
            <a:endParaRPr sz="700"/>
          </a:p>
        </p:txBody>
      </p:sp>
      <p:sp>
        <p:nvSpPr>
          <p:cNvPr id="171" name="Google Shape;171;p28"/>
          <p:cNvSpPr txBox="1"/>
          <p:nvPr/>
        </p:nvSpPr>
        <p:spPr>
          <a:xfrm>
            <a:off x="1195234" y="1705972"/>
            <a:ext cx="2805267" cy="2761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24555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72" name="Google Shape;172;p28"/>
          <p:cNvGrpSpPr/>
          <p:nvPr/>
        </p:nvGrpSpPr>
        <p:grpSpPr>
          <a:xfrm>
            <a:off x="514350" y="1566011"/>
            <a:ext cx="3486150" cy="528558"/>
            <a:chOff x="0" y="-66675"/>
            <a:chExt cx="9296400" cy="1409489"/>
          </a:xfrm>
        </p:grpSpPr>
        <p:sp>
          <p:nvSpPr>
            <p:cNvPr id="173" name="Google Shape;173;p28"/>
            <p:cNvSpPr/>
            <p:nvPr/>
          </p:nvSpPr>
          <p:spPr>
            <a:xfrm>
              <a:off x="0" y="324562"/>
              <a:ext cx="508000" cy="457200"/>
            </a:xfrm>
            <a:prstGeom prst="rect">
              <a:avLst/>
            </a:prstGeom>
            <a:solidFill>
              <a:srgbClr val="111B1E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28"/>
            <p:cNvSpPr txBox="1"/>
            <p:nvPr/>
          </p:nvSpPr>
          <p:spPr>
            <a:xfrm>
              <a:off x="1815689" y="-66675"/>
              <a:ext cx="7480711" cy="140948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" sz="1500" u="none" cap="none" strike="noStrike">
                  <a:solidFill>
                    <a:srgbClr val="111B1E"/>
                  </a:solidFill>
                  <a:latin typeface="Assistant"/>
                  <a:ea typeface="Assistant"/>
                  <a:cs typeface="Assistant"/>
                  <a:sym typeface="Assistant"/>
                </a:rPr>
                <a:t>Some projects contain tags but some doesn’t.</a:t>
              </a:r>
              <a:endParaRPr sz="700"/>
            </a:p>
          </p:txBody>
        </p:sp>
      </p:grpSp>
      <p:grpSp>
        <p:nvGrpSpPr>
          <p:cNvPr id="175" name="Google Shape;175;p28"/>
          <p:cNvGrpSpPr/>
          <p:nvPr/>
        </p:nvGrpSpPr>
        <p:grpSpPr>
          <a:xfrm>
            <a:off x="514350" y="2512425"/>
            <a:ext cx="3486150" cy="528558"/>
            <a:chOff x="0" y="-66675"/>
            <a:chExt cx="9296400" cy="1409489"/>
          </a:xfrm>
        </p:grpSpPr>
        <p:sp>
          <p:nvSpPr>
            <p:cNvPr id="176" name="Google Shape;176;p28"/>
            <p:cNvSpPr/>
            <p:nvPr/>
          </p:nvSpPr>
          <p:spPr>
            <a:xfrm>
              <a:off x="0" y="324562"/>
              <a:ext cx="508000" cy="457200"/>
            </a:xfrm>
            <a:prstGeom prst="rect">
              <a:avLst/>
            </a:prstGeom>
            <a:solidFill>
              <a:srgbClr val="111B1E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28"/>
            <p:cNvSpPr txBox="1"/>
            <p:nvPr/>
          </p:nvSpPr>
          <p:spPr>
            <a:xfrm>
              <a:off x="1815689" y="-66675"/>
              <a:ext cx="7480711" cy="140948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" sz="1500" u="none" cap="none" strike="noStrike">
                  <a:solidFill>
                    <a:srgbClr val="111B1E"/>
                  </a:solidFill>
                  <a:latin typeface="Assistant"/>
                  <a:ea typeface="Assistant"/>
                  <a:cs typeface="Assistant"/>
                  <a:sym typeface="Assistant"/>
                </a:rPr>
                <a:t>Hard to manually categorize the projects.</a:t>
              </a:r>
              <a:endParaRPr sz="700"/>
            </a:p>
          </p:txBody>
        </p:sp>
      </p:grpSp>
      <p:grpSp>
        <p:nvGrpSpPr>
          <p:cNvPr id="178" name="Google Shape;178;p28"/>
          <p:cNvGrpSpPr/>
          <p:nvPr/>
        </p:nvGrpSpPr>
        <p:grpSpPr>
          <a:xfrm>
            <a:off x="514350" y="3660650"/>
            <a:ext cx="3486150" cy="528558"/>
            <a:chOff x="0" y="-66675"/>
            <a:chExt cx="9296400" cy="1409489"/>
          </a:xfrm>
        </p:grpSpPr>
        <p:sp>
          <p:nvSpPr>
            <p:cNvPr id="179" name="Google Shape;179;p28"/>
            <p:cNvSpPr/>
            <p:nvPr/>
          </p:nvSpPr>
          <p:spPr>
            <a:xfrm>
              <a:off x="0" y="324562"/>
              <a:ext cx="508000" cy="457200"/>
            </a:xfrm>
            <a:prstGeom prst="rect">
              <a:avLst/>
            </a:prstGeom>
            <a:solidFill>
              <a:srgbClr val="111B1E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28"/>
            <p:cNvSpPr txBox="1"/>
            <p:nvPr/>
          </p:nvSpPr>
          <p:spPr>
            <a:xfrm>
              <a:off x="1815689" y="-66675"/>
              <a:ext cx="7480711" cy="140948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" sz="1500" u="none" cap="none" strike="noStrike">
                  <a:solidFill>
                    <a:srgbClr val="111B1E"/>
                  </a:solidFill>
                  <a:latin typeface="Assistant"/>
                  <a:ea typeface="Assistant"/>
                  <a:cs typeface="Assistant"/>
                  <a:sym typeface="Assistant"/>
                </a:rPr>
                <a:t>Hard to search for a project using tags. </a:t>
              </a:r>
              <a:endParaRPr sz="700"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9"/>
          <p:cNvSpPr/>
          <p:nvPr/>
        </p:nvSpPr>
        <p:spPr>
          <a:xfrm>
            <a:off x="-476250" y="-313564"/>
            <a:ext cx="3756332" cy="5741760"/>
          </a:xfrm>
          <a:prstGeom prst="rect">
            <a:avLst/>
          </a:prstGeom>
          <a:solidFill>
            <a:srgbClr val="17161C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29"/>
          <p:cNvSpPr/>
          <p:nvPr/>
        </p:nvSpPr>
        <p:spPr>
          <a:xfrm>
            <a:off x="3280082" y="-331287"/>
            <a:ext cx="12674" cy="5806075"/>
          </a:xfrm>
          <a:prstGeom prst="rect">
            <a:avLst/>
          </a:prstGeom>
          <a:solidFill>
            <a:srgbClr val="111B1E">
              <a:alpha val="29803"/>
            </a:srgbClr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7" name="Google Shape;187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5957" y="1245183"/>
            <a:ext cx="2624266" cy="2624266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9"/>
          <p:cNvSpPr txBox="1"/>
          <p:nvPr/>
        </p:nvSpPr>
        <p:spPr>
          <a:xfrm>
            <a:off x="3473710" y="609864"/>
            <a:ext cx="4191709" cy="13516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4800" u="none" cap="none" strike="noStrike">
                <a:solidFill>
                  <a:srgbClr val="111B1E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OUR SOLUTION</a:t>
            </a:r>
            <a:endParaRPr sz="700"/>
          </a:p>
        </p:txBody>
      </p:sp>
      <p:sp>
        <p:nvSpPr>
          <p:cNvPr id="189" name="Google Shape;189;p29"/>
          <p:cNvSpPr txBox="1"/>
          <p:nvPr/>
        </p:nvSpPr>
        <p:spPr>
          <a:xfrm>
            <a:off x="3473710" y="3026309"/>
            <a:ext cx="4475700" cy="6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99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700" u="none" cap="none" strike="noStrike">
                <a:solidFill>
                  <a:srgbClr val="111B1E"/>
                </a:solidFill>
                <a:latin typeface="Assistant"/>
                <a:ea typeface="Assistant"/>
                <a:cs typeface="Assistant"/>
                <a:sym typeface="Assistant"/>
              </a:rPr>
              <a:t>GENERATE TAGS FOR THE PROJECTS IN THE DEPARTMENT WEBSITE</a:t>
            </a:r>
            <a:endParaRPr sz="700"/>
          </a:p>
        </p:txBody>
      </p:sp>
      <p:pic>
        <p:nvPicPr>
          <p:cNvPr id="190" name="Google Shape;190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94002" y="4360814"/>
            <a:ext cx="471296" cy="5366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0"/>
          <p:cNvSpPr/>
          <p:nvPr/>
        </p:nvSpPr>
        <p:spPr>
          <a:xfrm>
            <a:off x="0" y="0"/>
            <a:ext cx="915013" cy="6509751"/>
          </a:xfrm>
          <a:prstGeom prst="rect">
            <a:avLst/>
          </a:prstGeom>
          <a:solidFill>
            <a:srgbClr val="111B1E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6" name="Google Shape;196;p30"/>
          <p:cNvGrpSpPr/>
          <p:nvPr/>
        </p:nvGrpSpPr>
        <p:grpSpPr>
          <a:xfrm>
            <a:off x="1168090" y="621268"/>
            <a:ext cx="7860971" cy="3748564"/>
            <a:chOff x="0" y="0"/>
            <a:chExt cx="20962588" cy="9996170"/>
          </a:xfrm>
        </p:grpSpPr>
        <p:grpSp>
          <p:nvGrpSpPr>
            <p:cNvPr id="197" name="Google Shape;197;p30"/>
            <p:cNvGrpSpPr/>
            <p:nvPr/>
          </p:nvGrpSpPr>
          <p:grpSpPr>
            <a:xfrm>
              <a:off x="0" y="0"/>
              <a:ext cx="12251081" cy="2019300"/>
              <a:chOff x="0" y="0"/>
              <a:chExt cx="2726587" cy="449413"/>
            </a:xfrm>
          </p:grpSpPr>
          <p:sp>
            <p:nvSpPr>
              <p:cNvPr id="198" name="Google Shape;198;p30"/>
              <p:cNvSpPr/>
              <p:nvPr/>
            </p:nvSpPr>
            <p:spPr>
              <a:xfrm>
                <a:off x="92710" y="106680"/>
                <a:ext cx="2622447" cy="330033"/>
              </a:xfrm>
              <a:custGeom>
                <a:rect b="b" l="l" r="r" t="t"/>
                <a:pathLst>
                  <a:path extrusionOk="0" h="330033" w="2622447">
                    <a:moveTo>
                      <a:pt x="2595777" y="140803"/>
                    </a:moveTo>
                    <a:cubicBezTo>
                      <a:pt x="2595777" y="228433"/>
                      <a:pt x="2519577" y="299553"/>
                      <a:pt x="2438297" y="299553"/>
                    </a:cubicBezTo>
                    <a:lnTo>
                      <a:pt x="66040" y="299553"/>
                    </a:lnTo>
                    <a:cubicBezTo>
                      <a:pt x="43180" y="299553"/>
                      <a:pt x="20320" y="294473"/>
                      <a:pt x="0" y="285583"/>
                    </a:cubicBezTo>
                    <a:cubicBezTo>
                      <a:pt x="26670" y="313523"/>
                      <a:pt x="63500" y="330033"/>
                      <a:pt x="110842" y="330033"/>
                    </a:cubicBezTo>
                    <a:lnTo>
                      <a:pt x="2476397" y="330033"/>
                    </a:lnTo>
                    <a:cubicBezTo>
                      <a:pt x="2556407" y="330033"/>
                      <a:pt x="2622447" y="263993"/>
                      <a:pt x="2622447" y="183983"/>
                    </a:cubicBezTo>
                    <a:lnTo>
                      <a:pt x="2622447" y="95250"/>
                    </a:lnTo>
                    <a:cubicBezTo>
                      <a:pt x="2622447" y="58420"/>
                      <a:pt x="2608477" y="25400"/>
                      <a:pt x="2586887" y="0"/>
                    </a:cubicBezTo>
                    <a:cubicBezTo>
                      <a:pt x="2593237" y="16510"/>
                      <a:pt x="2595777" y="34290"/>
                      <a:pt x="2595777" y="52070"/>
                    </a:cubicBezTo>
                    <a:lnTo>
                      <a:pt x="2595777" y="140803"/>
                    </a:lnTo>
                    <a:lnTo>
                      <a:pt x="2595777" y="140803"/>
                    </a:lnTo>
                    <a:close/>
                  </a:path>
                </a:pathLst>
              </a:custGeom>
              <a:solidFill>
                <a:srgbClr val="9AA7B2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" name="Google Shape;199;p30"/>
              <p:cNvSpPr/>
              <p:nvPr/>
            </p:nvSpPr>
            <p:spPr>
              <a:xfrm>
                <a:off x="12700" y="12700"/>
                <a:ext cx="2661817" cy="380833"/>
              </a:xfrm>
              <a:custGeom>
                <a:rect b="b" l="l" r="r" t="t"/>
                <a:pathLst>
                  <a:path extrusionOk="0" h="380833" w="2661817">
                    <a:moveTo>
                      <a:pt x="146050" y="380833"/>
                    </a:moveTo>
                    <a:lnTo>
                      <a:pt x="2515767" y="380833"/>
                    </a:lnTo>
                    <a:cubicBezTo>
                      <a:pt x="2595777" y="380833"/>
                      <a:pt x="2661817" y="314793"/>
                      <a:pt x="2661817" y="234783"/>
                    </a:cubicBezTo>
                    <a:lnTo>
                      <a:pt x="2661817" y="146050"/>
                    </a:lnTo>
                    <a:cubicBezTo>
                      <a:pt x="2661817" y="66040"/>
                      <a:pt x="2595777" y="0"/>
                      <a:pt x="2515767" y="0"/>
                    </a:cubicBezTo>
                    <a:lnTo>
                      <a:pt x="146050" y="0"/>
                    </a:lnTo>
                    <a:cubicBezTo>
                      <a:pt x="66040" y="0"/>
                      <a:pt x="0" y="66040"/>
                      <a:pt x="0" y="146050"/>
                    </a:cubicBezTo>
                    <a:lnTo>
                      <a:pt x="0" y="234783"/>
                    </a:lnTo>
                    <a:cubicBezTo>
                      <a:pt x="0" y="316063"/>
                      <a:pt x="66040" y="380833"/>
                      <a:pt x="146050" y="380833"/>
                    </a:cubicBezTo>
                    <a:close/>
                  </a:path>
                </a:pathLst>
              </a:custGeom>
              <a:solidFill>
                <a:srgbClr val="F7F4FA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30"/>
              <p:cNvSpPr/>
              <p:nvPr/>
            </p:nvSpPr>
            <p:spPr>
              <a:xfrm>
                <a:off x="0" y="0"/>
                <a:ext cx="2726587" cy="449413"/>
              </a:xfrm>
              <a:custGeom>
                <a:rect b="b" l="l" r="r" t="t"/>
                <a:pathLst>
                  <a:path extrusionOk="0" h="449413" w="2726587">
                    <a:moveTo>
                      <a:pt x="2663087" y="74930"/>
                    </a:moveTo>
                    <a:cubicBezTo>
                      <a:pt x="2635147" y="30480"/>
                      <a:pt x="2585617" y="0"/>
                      <a:pt x="2528467" y="0"/>
                    </a:cubicBezTo>
                    <a:lnTo>
                      <a:pt x="158750" y="0"/>
                    </a:lnTo>
                    <a:cubicBezTo>
                      <a:pt x="71120" y="0"/>
                      <a:pt x="0" y="71120"/>
                      <a:pt x="0" y="158750"/>
                    </a:cubicBezTo>
                    <a:lnTo>
                      <a:pt x="0" y="247483"/>
                    </a:lnTo>
                    <a:cubicBezTo>
                      <a:pt x="0" y="299553"/>
                      <a:pt x="25400" y="345273"/>
                      <a:pt x="63500" y="374483"/>
                    </a:cubicBezTo>
                    <a:cubicBezTo>
                      <a:pt x="91440" y="418933"/>
                      <a:pt x="140970" y="449413"/>
                      <a:pt x="205867" y="449413"/>
                    </a:cubicBezTo>
                    <a:lnTo>
                      <a:pt x="2567837" y="449413"/>
                    </a:lnTo>
                    <a:cubicBezTo>
                      <a:pt x="2655467" y="449413"/>
                      <a:pt x="2726587" y="378293"/>
                      <a:pt x="2726587" y="290663"/>
                    </a:cubicBezTo>
                    <a:lnTo>
                      <a:pt x="2726587" y="201930"/>
                    </a:lnTo>
                    <a:cubicBezTo>
                      <a:pt x="2726587" y="149860"/>
                      <a:pt x="2701187" y="104140"/>
                      <a:pt x="2663087" y="74930"/>
                    </a:cubicBezTo>
                    <a:close/>
                    <a:moveTo>
                      <a:pt x="12700" y="247483"/>
                    </a:moveTo>
                    <a:lnTo>
                      <a:pt x="12700" y="158750"/>
                    </a:lnTo>
                    <a:cubicBezTo>
                      <a:pt x="12700" y="78740"/>
                      <a:pt x="78740" y="12700"/>
                      <a:pt x="158750" y="12700"/>
                    </a:cubicBezTo>
                    <a:lnTo>
                      <a:pt x="2528467" y="12700"/>
                    </a:lnTo>
                    <a:cubicBezTo>
                      <a:pt x="2608477" y="12700"/>
                      <a:pt x="2674517" y="78740"/>
                      <a:pt x="2674517" y="158750"/>
                    </a:cubicBezTo>
                    <a:lnTo>
                      <a:pt x="2674517" y="247483"/>
                    </a:lnTo>
                    <a:cubicBezTo>
                      <a:pt x="2674517" y="327493"/>
                      <a:pt x="2608477" y="393533"/>
                      <a:pt x="2528467" y="393533"/>
                    </a:cubicBezTo>
                    <a:lnTo>
                      <a:pt x="158750" y="393533"/>
                    </a:lnTo>
                    <a:cubicBezTo>
                      <a:pt x="78740" y="393533"/>
                      <a:pt x="12700" y="328763"/>
                      <a:pt x="12700" y="247483"/>
                    </a:cubicBezTo>
                    <a:close/>
                    <a:moveTo>
                      <a:pt x="2715157" y="290663"/>
                    </a:moveTo>
                    <a:cubicBezTo>
                      <a:pt x="2715157" y="370673"/>
                      <a:pt x="2647847" y="436713"/>
                      <a:pt x="2567837" y="436713"/>
                    </a:cubicBezTo>
                    <a:lnTo>
                      <a:pt x="205867" y="436713"/>
                    </a:lnTo>
                    <a:cubicBezTo>
                      <a:pt x="157480" y="436713"/>
                      <a:pt x="120650" y="420203"/>
                      <a:pt x="93980" y="392263"/>
                    </a:cubicBezTo>
                    <a:cubicBezTo>
                      <a:pt x="114300" y="401153"/>
                      <a:pt x="135890" y="406233"/>
                      <a:pt x="160020" y="406233"/>
                    </a:cubicBezTo>
                    <a:lnTo>
                      <a:pt x="2529737" y="406233"/>
                    </a:lnTo>
                    <a:cubicBezTo>
                      <a:pt x="2617367" y="406233"/>
                      <a:pt x="2688487" y="335113"/>
                      <a:pt x="2688487" y="247483"/>
                    </a:cubicBezTo>
                    <a:lnTo>
                      <a:pt x="2688487" y="158750"/>
                    </a:lnTo>
                    <a:cubicBezTo>
                      <a:pt x="2688487" y="140970"/>
                      <a:pt x="2684677" y="123190"/>
                      <a:pt x="2679597" y="106680"/>
                    </a:cubicBezTo>
                    <a:cubicBezTo>
                      <a:pt x="2701187" y="132080"/>
                      <a:pt x="2715157" y="165100"/>
                      <a:pt x="2715157" y="201930"/>
                    </a:cubicBezTo>
                    <a:lnTo>
                      <a:pt x="2715157" y="290663"/>
                    </a:lnTo>
                    <a:cubicBezTo>
                      <a:pt x="2715157" y="290663"/>
                      <a:pt x="2715157" y="290663"/>
                      <a:pt x="2715157" y="290663"/>
                    </a:cubicBezTo>
                    <a:close/>
                  </a:path>
                </a:pathLst>
              </a:custGeom>
              <a:solidFill>
                <a:srgbClr val="77838D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01" name="Google Shape;201;p30"/>
            <p:cNvSpPr txBox="1"/>
            <p:nvPr/>
          </p:nvSpPr>
          <p:spPr>
            <a:xfrm>
              <a:off x="2024957" y="671195"/>
              <a:ext cx="9282184" cy="66738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" sz="1600" u="none" cap="none" strike="noStrike">
                  <a:solidFill>
                    <a:srgbClr val="000000"/>
                  </a:solidFill>
                  <a:latin typeface="Aleo"/>
                  <a:ea typeface="Aleo"/>
                  <a:cs typeface="Aleo"/>
                  <a:sym typeface="Aleo"/>
                </a:rPr>
                <a:t>Extract data from the API portals</a:t>
              </a:r>
              <a:endParaRPr sz="700"/>
            </a:p>
          </p:txBody>
        </p:sp>
        <p:grpSp>
          <p:nvGrpSpPr>
            <p:cNvPr id="202" name="Google Shape;202;p30"/>
            <p:cNvGrpSpPr/>
            <p:nvPr/>
          </p:nvGrpSpPr>
          <p:grpSpPr>
            <a:xfrm>
              <a:off x="3124200" y="2680970"/>
              <a:ext cx="12251081" cy="2019300"/>
              <a:chOff x="0" y="0"/>
              <a:chExt cx="2726587" cy="449413"/>
            </a:xfrm>
          </p:grpSpPr>
          <p:sp>
            <p:nvSpPr>
              <p:cNvPr id="203" name="Google Shape;203;p30"/>
              <p:cNvSpPr/>
              <p:nvPr/>
            </p:nvSpPr>
            <p:spPr>
              <a:xfrm>
                <a:off x="92710" y="106680"/>
                <a:ext cx="2622447" cy="330033"/>
              </a:xfrm>
              <a:custGeom>
                <a:rect b="b" l="l" r="r" t="t"/>
                <a:pathLst>
                  <a:path extrusionOk="0" h="330033" w="2622447">
                    <a:moveTo>
                      <a:pt x="2595777" y="140803"/>
                    </a:moveTo>
                    <a:cubicBezTo>
                      <a:pt x="2595777" y="228433"/>
                      <a:pt x="2519577" y="299553"/>
                      <a:pt x="2438297" y="299553"/>
                    </a:cubicBezTo>
                    <a:lnTo>
                      <a:pt x="66040" y="299553"/>
                    </a:lnTo>
                    <a:cubicBezTo>
                      <a:pt x="43180" y="299553"/>
                      <a:pt x="20320" y="294473"/>
                      <a:pt x="0" y="285583"/>
                    </a:cubicBezTo>
                    <a:cubicBezTo>
                      <a:pt x="26670" y="313523"/>
                      <a:pt x="63500" y="330033"/>
                      <a:pt x="110842" y="330033"/>
                    </a:cubicBezTo>
                    <a:lnTo>
                      <a:pt x="2476397" y="330033"/>
                    </a:lnTo>
                    <a:cubicBezTo>
                      <a:pt x="2556407" y="330033"/>
                      <a:pt x="2622447" y="263993"/>
                      <a:pt x="2622447" y="183983"/>
                    </a:cubicBezTo>
                    <a:lnTo>
                      <a:pt x="2622447" y="95250"/>
                    </a:lnTo>
                    <a:cubicBezTo>
                      <a:pt x="2622447" y="58420"/>
                      <a:pt x="2608477" y="25400"/>
                      <a:pt x="2586887" y="0"/>
                    </a:cubicBezTo>
                    <a:cubicBezTo>
                      <a:pt x="2593237" y="16510"/>
                      <a:pt x="2595777" y="34290"/>
                      <a:pt x="2595777" y="52070"/>
                    </a:cubicBezTo>
                    <a:lnTo>
                      <a:pt x="2595777" y="140803"/>
                    </a:lnTo>
                    <a:lnTo>
                      <a:pt x="2595777" y="140803"/>
                    </a:lnTo>
                    <a:close/>
                  </a:path>
                </a:pathLst>
              </a:custGeom>
              <a:solidFill>
                <a:srgbClr val="9AA7B2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" name="Google Shape;204;p30"/>
              <p:cNvSpPr/>
              <p:nvPr/>
            </p:nvSpPr>
            <p:spPr>
              <a:xfrm>
                <a:off x="12700" y="12700"/>
                <a:ext cx="2661817" cy="380833"/>
              </a:xfrm>
              <a:custGeom>
                <a:rect b="b" l="l" r="r" t="t"/>
                <a:pathLst>
                  <a:path extrusionOk="0" h="380833" w="2661817">
                    <a:moveTo>
                      <a:pt x="146050" y="380833"/>
                    </a:moveTo>
                    <a:lnTo>
                      <a:pt x="2515767" y="380833"/>
                    </a:lnTo>
                    <a:cubicBezTo>
                      <a:pt x="2595777" y="380833"/>
                      <a:pt x="2661817" y="314793"/>
                      <a:pt x="2661817" y="234783"/>
                    </a:cubicBezTo>
                    <a:lnTo>
                      <a:pt x="2661817" y="146050"/>
                    </a:lnTo>
                    <a:cubicBezTo>
                      <a:pt x="2661817" y="66040"/>
                      <a:pt x="2595777" y="0"/>
                      <a:pt x="2515767" y="0"/>
                    </a:cubicBezTo>
                    <a:lnTo>
                      <a:pt x="146050" y="0"/>
                    </a:lnTo>
                    <a:cubicBezTo>
                      <a:pt x="66040" y="0"/>
                      <a:pt x="0" y="66040"/>
                      <a:pt x="0" y="146050"/>
                    </a:cubicBezTo>
                    <a:lnTo>
                      <a:pt x="0" y="234783"/>
                    </a:lnTo>
                    <a:cubicBezTo>
                      <a:pt x="0" y="316063"/>
                      <a:pt x="66040" y="380833"/>
                      <a:pt x="146050" y="380833"/>
                    </a:cubicBezTo>
                    <a:close/>
                  </a:path>
                </a:pathLst>
              </a:custGeom>
              <a:solidFill>
                <a:srgbClr val="F7F4FA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30"/>
              <p:cNvSpPr/>
              <p:nvPr/>
            </p:nvSpPr>
            <p:spPr>
              <a:xfrm>
                <a:off x="0" y="0"/>
                <a:ext cx="2726587" cy="449413"/>
              </a:xfrm>
              <a:custGeom>
                <a:rect b="b" l="l" r="r" t="t"/>
                <a:pathLst>
                  <a:path extrusionOk="0" h="449413" w="2726587">
                    <a:moveTo>
                      <a:pt x="2663087" y="74930"/>
                    </a:moveTo>
                    <a:cubicBezTo>
                      <a:pt x="2635147" y="30480"/>
                      <a:pt x="2585617" y="0"/>
                      <a:pt x="2528467" y="0"/>
                    </a:cubicBezTo>
                    <a:lnTo>
                      <a:pt x="158750" y="0"/>
                    </a:lnTo>
                    <a:cubicBezTo>
                      <a:pt x="71120" y="0"/>
                      <a:pt x="0" y="71120"/>
                      <a:pt x="0" y="158750"/>
                    </a:cubicBezTo>
                    <a:lnTo>
                      <a:pt x="0" y="247483"/>
                    </a:lnTo>
                    <a:cubicBezTo>
                      <a:pt x="0" y="299553"/>
                      <a:pt x="25400" y="345273"/>
                      <a:pt x="63500" y="374483"/>
                    </a:cubicBezTo>
                    <a:cubicBezTo>
                      <a:pt x="91440" y="418933"/>
                      <a:pt x="140970" y="449413"/>
                      <a:pt x="205867" y="449413"/>
                    </a:cubicBezTo>
                    <a:lnTo>
                      <a:pt x="2567837" y="449413"/>
                    </a:lnTo>
                    <a:cubicBezTo>
                      <a:pt x="2655467" y="449413"/>
                      <a:pt x="2726587" y="378293"/>
                      <a:pt x="2726587" y="290663"/>
                    </a:cubicBezTo>
                    <a:lnTo>
                      <a:pt x="2726587" y="201930"/>
                    </a:lnTo>
                    <a:cubicBezTo>
                      <a:pt x="2726587" y="149860"/>
                      <a:pt x="2701187" y="104140"/>
                      <a:pt x="2663087" y="74930"/>
                    </a:cubicBezTo>
                    <a:close/>
                    <a:moveTo>
                      <a:pt x="12700" y="247483"/>
                    </a:moveTo>
                    <a:lnTo>
                      <a:pt x="12700" y="158750"/>
                    </a:lnTo>
                    <a:cubicBezTo>
                      <a:pt x="12700" y="78740"/>
                      <a:pt x="78740" y="12700"/>
                      <a:pt x="158750" y="12700"/>
                    </a:cubicBezTo>
                    <a:lnTo>
                      <a:pt x="2528467" y="12700"/>
                    </a:lnTo>
                    <a:cubicBezTo>
                      <a:pt x="2608477" y="12700"/>
                      <a:pt x="2674517" y="78740"/>
                      <a:pt x="2674517" y="158750"/>
                    </a:cubicBezTo>
                    <a:lnTo>
                      <a:pt x="2674517" y="247483"/>
                    </a:lnTo>
                    <a:cubicBezTo>
                      <a:pt x="2674517" y="327493"/>
                      <a:pt x="2608477" y="393533"/>
                      <a:pt x="2528467" y="393533"/>
                    </a:cubicBezTo>
                    <a:lnTo>
                      <a:pt x="158750" y="393533"/>
                    </a:lnTo>
                    <a:cubicBezTo>
                      <a:pt x="78740" y="393533"/>
                      <a:pt x="12700" y="328763"/>
                      <a:pt x="12700" y="247483"/>
                    </a:cubicBezTo>
                    <a:close/>
                    <a:moveTo>
                      <a:pt x="2715157" y="290663"/>
                    </a:moveTo>
                    <a:cubicBezTo>
                      <a:pt x="2715157" y="370673"/>
                      <a:pt x="2647847" y="436713"/>
                      <a:pt x="2567837" y="436713"/>
                    </a:cubicBezTo>
                    <a:lnTo>
                      <a:pt x="205867" y="436713"/>
                    </a:lnTo>
                    <a:cubicBezTo>
                      <a:pt x="157480" y="436713"/>
                      <a:pt x="120650" y="420203"/>
                      <a:pt x="93980" y="392263"/>
                    </a:cubicBezTo>
                    <a:cubicBezTo>
                      <a:pt x="114300" y="401153"/>
                      <a:pt x="135890" y="406233"/>
                      <a:pt x="160020" y="406233"/>
                    </a:cubicBezTo>
                    <a:lnTo>
                      <a:pt x="2529737" y="406233"/>
                    </a:lnTo>
                    <a:cubicBezTo>
                      <a:pt x="2617367" y="406233"/>
                      <a:pt x="2688487" y="335113"/>
                      <a:pt x="2688487" y="247483"/>
                    </a:cubicBezTo>
                    <a:lnTo>
                      <a:pt x="2688487" y="158750"/>
                    </a:lnTo>
                    <a:cubicBezTo>
                      <a:pt x="2688487" y="140970"/>
                      <a:pt x="2684677" y="123190"/>
                      <a:pt x="2679597" y="106680"/>
                    </a:cubicBezTo>
                    <a:cubicBezTo>
                      <a:pt x="2701187" y="132080"/>
                      <a:pt x="2715157" y="165100"/>
                      <a:pt x="2715157" y="201930"/>
                    </a:cubicBezTo>
                    <a:lnTo>
                      <a:pt x="2715157" y="290663"/>
                    </a:lnTo>
                    <a:cubicBezTo>
                      <a:pt x="2715157" y="290663"/>
                      <a:pt x="2715157" y="290663"/>
                      <a:pt x="2715157" y="290663"/>
                    </a:cubicBezTo>
                    <a:close/>
                  </a:path>
                </a:pathLst>
              </a:custGeom>
              <a:solidFill>
                <a:srgbClr val="77838D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6" name="Google Shape;206;p30"/>
            <p:cNvGrpSpPr/>
            <p:nvPr/>
          </p:nvGrpSpPr>
          <p:grpSpPr>
            <a:xfrm>
              <a:off x="6125540" y="5354320"/>
              <a:ext cx="12251081" cy="2019300"/>
              <a:chOff x="0" y="0"/>
              <a:chExt cx="2726587" cy="449413"/>
            </a:xfrm>
          </p:grpSpPr>
          <p:sp>
            <p:nvSpPr>
              <p:cNvPr id="207" name="Google Shape;207;p30"/>
              <p:cNvSpPr/>
              <p:nvPr/>
            </p:nvSpPr>
            <p:spPr>
              <a:xfrm>
                <a:off x="92710" y="106680"/>
                <a:ext cx="2622447" cy="330033"/>
              </a:xfrm>
              <a:custGeom>
                <a:rect b="b" l="l" r="r" t="t"/>
                <a:pathLst>
                  <a:path extrusionOk="0" h="330033" w="2622447">
                    <a:moveTo>
                      <a:pt x="2595777" y="140803"/>
                    </a:moveTo>
                    <a:cubicBezTo>
                      <a:pt x="2595777" y="228433"/>
                      <a:pt x="2519577" y="299553"/>
                      <a:pt x="2438297" y="299553"/>
                    </a:cubicBezTo>
                    <a:lnTo>
                      <a:pt x="66040" y="299553"/>
                    </a:lnTo>
                    <a:cubicBezTo>
                      <a:pt x="43180" y="299553"/>
                      <a:pt x="20320" y="294473"/>
                      <a:pt x="0" y="285583"/>
                    </a:cubicBezTo>
                    <a:cubicBezTo>
                      <a:pt x="26670" y="313523"/>
                      <a:pt x="63500" y="330033"/>
                      <a:pt x="110842" y="330033"/>
                    </a:cubicBezTo>
                    <a:lnTo>
                      <a:pt x="2476397" y="330033"/>
                    </a:lnTo>
                    <a:cubicBezTo>
                      <a:pt x="2556407" y="330033"/>
                      <a:pt x="2622447" y="263993"/>
                      <a:pt x="2622447" y="183983"/>
                    </a:cubicBezTo>
                    <a:lnTo>
                      <a:pt x="2622447" y="95250"/>
                    </a:lnTo>
                    <a:cubicBezTo>
                      <a:pt x="2622447" y="58420"/>
                      <a:pt x="2608477" y="25400"/>
                      <a:pt x="2586887" y="0"/>
                    </a:cubicBezTo>
                    <a:cubicBezTo>
                      <a:pt x="2593237" y="16510"/>
                      <a:pt x="2595777" y="34290"/>
                      <a:pt x="2595777" y="52070"/>
                    </a:cubicBezTo>
                    <a:lnTo>
                      <a:pt x="2595777" y="140803"/>
                    </a:lnTo>
                    <a:lnTo>
                      <a:pt x="2595777" y="140803"/>
                    </a:lnTo>
                    <a:close/>
                  </a:path>
                </a:pathLst>
              </a:custGeom>
              <a:solidFill>
                <a:srgbClr val="9AA7B2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" name="Google Shape;208;p30"/>
              <p:cNvSpPr/>
              <p:nvPr/>
            </p:nvSpPr>
            <p:spPr>
              <a:xfrm>
                <a:off x="12700" y="12700"/>
                <a:ext cx="2661817" cy="380833"/>
              </a:xfrm>
              <a:custGeom>
                <a:rect b="b" l="l" r="r" t="t"/>
                <a:pathLst>
                  <a:path extrusionOk="0" h="380833" w="2661817">
                    <a:moveTo>
                      <a:pt x="146050" y="380833"/>
                    </a:moveTo>
                    <a:lnTo>
                      <a:pt x="2515767" y="380833"/>
                    </a:lnTo>
                    <a:cubicBezTo>
                      <a:pt x="2595777" y="380833"/>
                      <a:pt x="2661817" y="314793"/>
                      <a:pt x="2661817" y="234783"/>
                    </a:cubicBezTo>
                    <a:lnTo>
                      <a:pt x="2661817" y="146050"/>
                    </a:lnTo>
                    <a:cubicBezTo>
                      <a:pt x="2661817" y="66040"/>
                      <a:pt x="2595777" y="0"/>
                      <a:pt x="2515767" y="0"/>
                    </a:cubicBezTo>
                    <a:lnTo>
                      <a:pt x="146050" y="0"/>
                    </a:lnTo>
                    <a:cubicBezTo>
                      <a:pt x="66040" y="0"/>
                      <a:pt x="0" y="66040"/>
                      <a:pt x="0" y="146050"/>
                    </a:cubicBezTo>
                    <a:lnTo>
                      <a:pt x="0" y="234783"/>
                    </a:lnTo>
                    <a:cubicBezTo>
                      <a:pt x="0" y="316063"/>
                      <a:pt x="66040" y="380833"/>
                      <a:pt x="146050" y="380833"/>
                    </a:cubicBezTo>
                    <a:close/>
                  </a:path>
                </a:pathLst>
              </a:custGeom>
              <a:solidFill>
                <a:srgbClr val="F7F4FA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" name="Google Shape;209;p30"/>
              <p:cNvSpPr/>
              <p:nvPr/>
            </p:nvSpPr>
            <p:spPr>
              <a:xfrm>
                <a:off x="0" y="0"/>
                <a:ext cx="2726587" cy="449413"/>
              </a:xfrm>
              <a:custGeom>
                <a:rect b="b" l="l" r="r" t="t"/>
                <a:pathLst>
                  <a:path extrusionOk="0" h="449413" w="2726587">
                    <a:moveTo>
                      <a:pt x="2663087" y="74930"/>
                    </a:moveTo>
                    <a:cubicBezTo>
                      <a:pt x="2635147" y="30480"/>
                      <a:pt x="2585617" y="0"/>
                      <a:pt x="2528467" y="0"/>
                    </a:cubicBezTo>
                    <a:lnTo>
                      <a:pt x="158750" y="0"/>
                    </a:lnTo>
                    <a:cubicBezTo>
                      <a:pt x="71120" y="0"/>
                      <a:pt x="0" y="71120"/>
                      <a:pt x="0" y="158750"/>
                    </a:cubicBezTo>
                    <a:lnTo>
                      <a:pt x="0" y="247483"/>
                    </a:lnTo>
                    <a:cubicBezTo>
                      <a:pt x="0" y="299553"/>
                      <a:pt x="25400" y="345273"/>
                      <a:pt x="63500" y="374483"/>
                    </a:cubicBezTo>
                    <a:cubicBezTo>
                      <a:pt x="91440" y="418933"/>
                      <a:pt x="140970" y="449413"/>
                      <a:pt x="205867" y="449413"/>
                    </a:cubicBezTo>
                    <a:lnTo>
                      <a:pt x="2567837" y="449413"/>
                    </a:lnTo>
                    <a:cubicBezTo>
                      <a:pt x="2655467" y="449413"/>
                      <a:pt x="2726587" y="378293"/>
                      <a:pt x="2726587" y="290663"/>
                    </a:cubicBezTo>
                    <a:lnTo>
                      <a:pt x="2726587" y="201930"/>
                    </a:lnTo>
                    <a:cubicBezTo>
                      <a:pt x="2726587" y="149860"/>
                      <a:pt x="2701187" y="104140"/>
                      <a:pt x="2663087" y="74930"/>
                    </a:cubicBezTo>
                    <a:close/>
                    <a:moveTo>
                      <a:pt x="12700" y="247483"/>
                    </a:moveTo>
                    <a:lnTo>
                      <a:pt x="12700" y="158750"/>
                    </a:lnTo>
                    <a:cubicBezTo>
                      <a:pt x="12700" y="78740"/>
                      <a:pt x="78740" y="12700"/>
                      <a:pt x="158750" y="12700"/>
                    </a:cubicBezTo>
                    <a:lnTo>
                      <a:pt x="2528467" y="12700"/>
                    </a:lnTo>
                    <a:cubicBezTo>
                      <a:pt x="2608477" y="12700"/>
                      <a:pt x="2674517" y="78740"/>
                      <a:pt x="2674517" y="158750"/>
                    </a:cubicBezTo>
                    <a:lnTo>
                      <a:pt x="2674517" y="247483"/>
                    </a:lnTo>
                    <a:cubicBezTo>
                      <a:pt x="2674517" y="327493"/>
                      <a:pt x="2608477" y="393533"/>
                      <a:pt x="2528467" y="393533"/>
                    </a:cubicBezTo>
                    <a:lnTo>
                      <a:pt x="158750" y="393533"/>
                    </a:lnTo>
                    <a:cubicBezTo>
                      <a:pt x="78740" y="393533"/>
                      <a:pt x="12700" y="328763"/>
                      <a:pt x="12700" y="247483"/>
                    </a:cubicBezTo>
                    <a:close/>
                    <a:moveTo>
                      <a:pt x="2715157" y="290663"/>
                    </a:moveTo>
                    <a:cubicBezTo>
                      <a:pt x="2715157" y="370673"/>
                      <a:pt x="2647847" y="436713"/>
                      <a:pt x="2567837" y="436713"/>
                    </a:cubicBezTo>
                    <a:lnTo>
                      <a:pt x="205867" y="436713"/>
                    </a:lnTo>
                    <a:cubicBezTo>
                      <a:pt x="157480" y="436713"/>
                      <a:pt x="120650" y="420203"/>
                      <a:pt x="93980" y="392263"/>
                    </a:cubicBezTo>
                    <a:cubicBezTo>
                      <a:pt x="114300" y="401153"/>
                      <a:pt x="135890" y="406233"/>
                      <a:pt x="160020" y="406233"/>
                    </a:cubicBezTo>
                    <a:lnTo>
                      <a:pt x="2529737" y="406233"/>
                    </a:lnTo>
                    <a:cubicBezTo>
                      <a:pt x="2617367" y="406233"/>
                      <a:pt x="2688487" y="335113"/>
                      <a:pt x="2688487" y="247483"/>
                    </a:cubicBezTo>
                    <a:lnTo>
                      <a:pt x="2688487" y="158750"/>
                    </a:lnTo>
                    <a:cubicBezTo>
                      <a:pt x="2688487" y="140970"/>
                      <a:pt x="2684677" y="123190"/>
                      <a:pt x="2679597" y="106680"/>
                    </a:cubicBezTo>
                    <a:cubicBezTo>
                      <a:pt x="2701187" y="132080"/>
                      <a:pt x="2715157" y="165100"/>
                      <a:pt x="2715157" y="201930"/>
                    </a:cubicBezTo>
                    <a:lnTo>
                      <a:pt x="2715157" y="290663"/>
                    </a:lnTo>
                    <a:cubicBezTo>
                      <a:pt x="2715157" y="290663"/>
                      <a:pt x="2715157" y="290663"/>
                      <a:pt x="2715157" y="290663"/>
                    </a:cubicBezTo>
                    <a:close/>
                  </a:path>
                </a:pathLst>
              </a:custGeom>
              <a:solidFill>
                <a:srgbClr val="77838D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0" name="Google Shape;210;p30"/>
            <p:cNvGrpSpPr/>
            <p:nvPr/>
          </p:nvGrpSpPr>
          <p:grpSpPr>
            <a:xfrm>
              <a:off x="8711507" y="7976870"/>
              <a:ext cx="12251081" cy="2019300"/>
              <a:chOff x="0" y="0"/>
              <a:chExt cx="2726587" cy="449413"/>
            </a:xfrm>
          </p:grpSpPr>
          <p:sp>
            <p:nvSpPr>
              <p:cNvPr id="211" name="Google Shape;211;p30"/>
              <p:cNvSpPr/>
              <p:nvPr/>
            </p:nvSpPr>
            <p:spPr>
              <a:xfrm>
                <a:off x="92710" y="106680"/>
                <a:ext cx="2622447" cy="330033"/>
              </a:xfrm>
              <a:custGeom>
                <a:rect b="b" l="l" r="r" t="t"/>
                <a:pathLst>
                  <a:path extrusionOk="0" h="330033" w="2622447">
                    <a:moveTo>
                      <a:pt x="2595777" y="140803"/>
                    </a:moveTo>
                    <a:cubicBezTo>
                      <a:pt x="2595777" y="228433"/>
                      <a:pt x="2519577" y="299553"/>
                      <a:pt x="2438297" y="299553"/>
                    </a:cubicBezTo>
                    <a:lnTo>
                      <a:pt x="66040" y="299553"/>
                    </a:lnTo>
                    <a:cubicBezTo>
                      <a:pt x="43180" y="299553"/>
                      <a:pt x="20320" y="294473"/>
                      <a:pt x="0" y="285583"/>
                    </a:cubicBezTo>
                    <a:cubicBezTo>
                      <a:pt x="26670" y="313523"/>
                      <a:pt x="63500" y="330033"/>
                      <a:pt x="110842" y="330033"/>
                    </a:cubicBezTo>
                    <a:lnTo>
                      <a:pt x="2476397" y="330033"/>
                    </a:lnTo>
                    <a:cubicBezTo>
                      <a:pt x="2556407" y="330033"/>
                      <a:pt x="2622447" y="263993"/>
                      <a:pt x="2622447" y="183983"/>
                    </a:cubicBezTo>
                    <a:lnTo>
                      <a:pt x="2622447" y="95250"/>
                    </a:lnTo>
                    <a:cubicBezTo>
                      <a:pt x="2622447" y="58420"/>
                      <a:pt x="2608477" y="25400"/>
                      <a:pt x="2586887" y="0"/>
                    </a:cubicBezTo>
                    <a:cubicBezTo>
                      <a:pt x="2593237" y="16510"/>
                      <a:pt x="2595777" y="34290"/>
                      <a:pt x="2595777" y="52070"/>
                    </a:cubicBezTo>
                    <a:lnTo>
                      <a:pt x="2595777" y="140803"/>
                    </a:lnTo>
                    <a:lnTo>
                      <a:pt x="2595777" y="140803"/>
                    </a:lnTo>
                    <a:close/>
                  </a:path>
                </a:pathLst>
              </a:custGeom>
              <a:solidFill>
                <a:srgbClr val="9AA7B2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30"/>
              <p:cNvSpPr/>
              <p:nvPr/>
            </p:nvSpPr>
            <p:spPr>
              <a:xfrm>
                <a:off x="12700" y="12700"/>
                <a:ext cx="2661817" cy="380833"/>
              </a:xfrm>
              <a:custGeom>
                <a:rect b="b" l="l" r="r" t="t"/>
                <a:pathLst>
                  <a:path extrusionOk="0" h="380833" w="2661817">
                    <a:moveTo>
                      <a:pt x="146050" y="380833"/>
                    </a:moveTo>
                    <a:lnTo>
                      <a:pt x="2515767" y="380833"/>
                    </a:lnTo>
                    <a:cubicBezTo>
                      <a:pt x="2595777" y="380833"/>
                      <a:pt x="2661817" y="314793"/>
                      <a:pt x="2661817" y="234783"/>
                    </a:cubicBezTo>
                    <a:lnTo>
                      <a:pt x="2661817" y="146050"/>
                    </a:lnTo>
                    <a:cubicBezTo>
                      <a:pt x="2661817" y="66040"/>
                      <a:pt x="2595777" y="0"/>
                      <a:pt x="2515767" y="0"/>
                    </a:cubicBezTo>
                    <a:lnTo>
                      <a:pt x="146050" y="0"/>
                    </a:lnTo>
                    <a:cubicBezTo>
                      <a:pt x="66040" y="0"/>
                      <a:pt x="0" y="66040"/>
                      <a:pt x="0" y="146050"/>
                    </a:cubicBezTo>
                    <a:lnTo>
                      <a:pt x="0" y="234783"/>
                    </a:lnTo>
                    <a:cubicBezTo>
                      <a:pt x="0" y="316063"/>
                      <a:pt x="66040" y="380833"/>
                      <a:pt x="146050" y="380833"/>
                    </a:cubicBezTo>
                    <a:close/>
                  </a:path>
                </a:pathLst>
              </a:custGeom>
              <a:solidFill>
                <a:srgbClr val="F7F4FA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30"/>
              <p:cNvSpPr/>
              <p:nvPr/>
            </p:nvSpPr>
            <p:spPr>
              <a:xfrm>
                <a:off x="0" y="0"/>
                <a:ext cx="2726587" cy="449413"/>
              </a:xfrm>
              <a:custGeom>
                <a:rect b="b" l="l" r="r" t="t"/>
                <a:pathLst>
                  <a:path extrusionOk="0" h="449413" w="2726587">
                    <a:moveTo>
                      <a:pt x="2663087" y="74930"/>
                    </a:moveTo>
                    <a:cubicBezTo>
                      <a:pt x="2635147" y="30480"/>
                      <a:pt x="2585617" y="0"/>
                      <a:pt x="2528467" y="0"/>
                    </a:cubicBezTo>
                    <a:lnTo>
                      <a:pt x="158750" y="0"/>
                    </a:lnTo>
                    <a:cubicBezTo>
                      <a:pt x="71120" y="0"/>
                      <a:pt x="0" y="71120"/>
                      <a:pt x="0" y="158750"/>
                    </a:cubicBezTo>
                    <a:lnTo>
                      <a:pt x="0" y="247483"/>
                    </a:lnTo>
                    <a:cubicBezTo>
                      <a:pt x="0" y="299553"/>
                      <a:pt x="25400" y="345273"/>
                      <a:pt x="63500" y="374483"/>
                    </a:cubicBezTo>
                    <a:cubicBezTo>
                      <a:pt x="91440" y="418933"/>
                      <a:pt x="140970" y="449413"/>
                      <a:pt x="205867" y="449413"/>
                    </a:cubicBezTo>
                    <a:lnTo>
                      <a:pt x="2567837" y="449413"/>
                    </a:lnTo>
                    <a:cubicBezTo>
                      <a:pt x="2655467" y="449413"/>
                      <a:pt x="2726587" y="378293"/>
                      <a:pt x="2726587" y="290663"/>
                    </a:cubicBezTo>
                    <a:lnTo>
                      <a:pt x="2726587" y="201930"/>
                    </a:lnTo>
                    <a:cubicBezTo>
                      <a:pt x="2726587" y="149860"/>
                      <a:pt x="2701187" y="104140"/>
                      <a:pt x="2663087" y="74930"/>
                    </a:cubicBezTo>
                    <a:close/>
                    <a:moveTo>
                      <a:pt x="12700" y="247483"/>
                    </a:moveTo>
                    <a:lnTo>
                      <a:pt x="12700" y="158750"/>
                    </a:lnTo>
                    <a:cubicBezTo>
                      <a:pt x="12700" y="78740"/>
                      <a:pt x="78740" y="12700"/>
                      <a:pt x="158750" y="12700"/>
                    </a:cubicBezTo>
                    <a:lnTo>
                      <a:pt x="2528467" y="12700"/>
                    </a:lnTo>
                    <a:cubicBezTo>
                      <a:pt x="2608477" y="12700"/>
                      <a:pt x="2674517" y="78740"/>
                      <a:pt x="2674517" y="158750"/>
                    </a:cubicBezTo>
                    <a:lnTo>
                      <a:pt x="2674517" y="247483"/>
                    </a:lnTo>
                    <a:cubicBezTo>
                      <a:pt x="2674517" y="327493"/>
                      <a:pt x="2608477" y="393533"/>
                      <a:pt x="2528467" y="393533"/>
                    </a:cubicBezTo>
                    <a:lnTo>
                      <a:pt x="158750" y="393533"/>
                    </a:lnTo>
                    <a:cubicBezTo>
                      <a:pt x="78740" y="393533"/>
                      <a:pt x="12700" y="328763"/>
                      <a:pt x="12700" y="247483"/>
                    </a:cubicBezTo>
                    <a:close/>
                    <a:moveTo>
                      <a:pt x="2715157" y="290663"/>
                    </a:moveTo>
                    <a:cubicBezTo>
                      <a:pt x="2715157" y="370673"/>
                      <a:pt x="2647847" y="436713"/>
                      <a:pt x="2567837" y="436713"/>
                    </a:cubicBezTo>
                    <a:lnTo>
                      <a:pt x="205867" y="436713"/>
                    </a:lnTo>
                    <a:cubicBezTo>
                      <a:pt x="157480" y="436713"/>
                      <a:pt x="120650" y="420203"/>
                      <a:pt x="93980" y="392263"/>
                    </a:cubicBezTo>
                    <a:cubicBezTo>
                      <a:pt x="114300" y="401153"/>
                      <a:pt x="135890" y="406233"/>
                      <a:pt x="160020" y="406233"/>
                    </a:cubicBezTo>
                    <a:lnTo>
                      <a:pt x="2529737" y="406233"/>
                    </a:lnTo>
                    <a:cubicBezTo>
                      <a:pt x="2617367" y="406233"/>
                      <a:pt x="2688487" y="335113"/>
                      <a:pt x="2688487" y="247483"/>
                    </a:cubicBezTo>
                    <a:lnTo>
                      <a:pt x="2688487" y="158750"/>
                    </a:lnTo>
                    <a:cubicBezTo>
                      <a:pt x="2688487" y="140970"/>
                      <a:pt x="2684677" y="123190"/>
                      <a:pt x="2679597" y="106680"/>
                    </a:cubicBezTo>
                    <a:cubicBezTo>
                      <a:pt x="2701187" y="132080"/>
                      <a:pt x="2715157" y="165100"/>
                      <a:pt x="2715157" y="201930"/>
                    </a:cubicBezTo>
                    <a:lnTo>
                      <a:pt x="2715157" y="290663"/>
                    </a:lnTo>
                    <a:cubicBezTo>
                      <a:pt x="2715157" y="290663"/>
                      <a:pt x="2715157" y="290663"/>
                      <a:pt x="2715157" y="290663"/>
                    </a:cubicBezTo>
                    <a:close/>
                  </a:path>
                </a:pathLst>
              </a:custGeom>
              <a:solidFill>
                <a:srgbClr val="77838D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14" name="Google Shape;214;p30"/>
            <p:cNvSpPr txBox="1"/>
            <p:nvPr/>
          </p:nvSpPr>
          <p:spPr>
            <a:xfrm>
              <a:off x="4079581" y="2832735"/>
              <a:ext cx="10410967" cy="132524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" sz="1600" u="none" cap="none" strike="noStrike">
                  <a:solidFill>
                    <a:srgbClr val="000000"/>
                  </a:solidFill>
                  <a:latin typeface="Aleo"/>
                  <a:ea typeface="Aleo"/>
                  <a:cs typeface="Aleo"/>
                  <a:sym typeface="Aleo"/>
                </a:rPr>
                <a:t>Convert data into specific format using parallel processing</a:t>
              </a:r>
              <a:endParaRPr sz="700"/>
            </a:p>
          </p:txBody>
        </p:sp>
        <p:sp>
          <p:nvSpPr>
            <p:cNvPr id="215" name="Google Shape;215;p30"/>
            <p:cNvSpPr txBox="1"/>
            <p:nvPr/>
          </p:nvSpPr>
          <p:spPr>
            <a:xfrm>
              <a:off x="6785645" y="5974715"/>
              <a:ext cx="12514207" cy="66738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" sz="1600" u="none" cap="none" strike="noStrike">
                  <a:solidFill>
                    <a:srgbClr val="000000"/>
                  </a:solidFill>
                  <a:latin typeface="Aleo"/>
                  <a:ea typeface="Aleo"/>
                  <a:cs typeface="Aleo"/>
                  <a:sym typeface="Aleo"/>
                </a:rPr>
                <a:t>Implement a model that generates the tags</a:t>
              </a:r>
              <a:endParaRPr sz="700"/>
            </a:p>
          </p:txBody>
        </p:sp>
        <p:sp>
          <p:nvSpPr>
            <p:cNvPr id="216" name="Google Shape;216;p30"/>
            <p:cNvSpPr txBox="1"/>
            <p:nvPr/>
          </p:nvSpPr>
          <p:spPr>
            <a:xfrm>
              <a:off x="9484820" y="8597265"/>
              <a:ext cx="11477767" cy="66738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" sz="1600" u="none" cap="none" strike="noStrike">
                  <a:solidFill>
                    <a:srgbClr val="000000"/>
                  </a:solidFill>
                  <a:latin typeface="Aleo"/>
                  <a:ea typeface="Aleo"/>
                  <a:cs typeface="Aleo"/>
                  <a:sym typeface="Aleo"/>
                </a:rPr>
                <a:t>Integrate the model into the API endpoint.</a:t>
              </a:r>
              <a:endParaRPr sz="700"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1"/>
          <p:cNvSpPr/>
          <p:nvPr/>
        </p:nvSpPr>
        <p:spPr>
          <a:xfrm>
            <a:off x="-248716" y="1826032"/>
            <a:ext cx="3551718" cy="6469736"/>
          </a:xfrm>
          <a:prstGeom prst="rect">
            <a:avLst/>
          </a:prstGeom>
          <a:solidFill>
            <a:srgbClr val="17161C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31"/>
          <p:cNvSpPr/>
          <p:nvPr/>
        </p:nvSpPr>
        <p:spPr>
          <a:xfrm>
            <a:off x="-8719" y="5049511"/>
            <a:ext cx="3304068" cy="455477"/>
          </a:xfrm>
          <a:prstGeom prst="rect">
            <a:avLst/>
          </a:prstGeom>
          <a:solidFill>
            <a:srgbClr val="111B1E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31"/>
          <p:cNvSpPr/>
          <p:nvPr/>
        </p:nvSpPr>
        <p:spPr>
          <a:xfrm>
            <a:off x="3290330" y="-301087"/>
            <a:ext cx="12674" cy="5806075"/>
          </a:xfrm>
          <a:prstGeom prst="rect">
            <a:avLst/>
          </a:prstGeom>
          <a:solidFill>
            <a:srgbClr val="111B1E">
              <a:alpha val="29803"/>
            </a:srgbClr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4" name="Google Shape;224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3762" y="2473379"/>
            <a:ext cx="1609916" cy="2057400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31"/>
          <p:cNvSpPr txBox="1"/>
          <p:nvPr/>
        </p:nvSpPr>
        <p:spPr>
          <a:xfrm>
            <a:off x="0" y="438150"/>
            <a:ext cx="3305647" cy="9429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3100" u="none" cap="none" strike="noStrike">
                <a:solidFill>
                  <a:srgbClr val="111B1E"/>
                </a:solidFill>
                <a:latin typeface="Assistant"/>
                <a:ea typeface="Assistant"/>
                <a:cs typeface="Assistant"/>
                <a:sym typeface="Assistant"/>
              </a:rPr>
              <a:t>Impact of the Solution</a:t>
            </a:r>
            <a:endParaRPr sz="700"/>
          </a:p>
        </p:txBody>
      </p:sp>
      <p:grpSp>
        <p:nvGrpSpPr>
          <p:cNvPr id="226" name="Google Shape;226;p31"/>
          <p:cNvGrpSpPr/>
          <p:nvPr/>
        </p:nvGrpSpPr>
        <p:grpSpPr>
          <a:xfrm>
            <a:off x="3572240" y="380955"/>
            <a:ext cx="4726451" cy="615532"/>
            <a:chOff x="0" y="0"/>
            <a:chExt cx="12603868" cy="1641418"/>
          </a:xfrm>
        </p:grpSpPr>
        <p:pic>
          <p:nvPicPr>
            <p:cNvPr id="227" name="Google Shape;227;p3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0" y="0"/>
              <a:ext cx="1587699" cy="164141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8" name="Google Shape;228;p31"/>
            <p:cNvSpPr txBox="1"/>
            <p:nvPr/>
          </p:nvSpPr>
          <p:spPr>
            <a:xfrm>
              <a:off x="2381968" y="314325"/>
              <a:ext cx="102219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5201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" sz="1500" u="none" cap="none" strike="noStrike">
                  <a:solidFill>
                    <a:srgbClr val="111B1E"/>
                  </a:solidFill>
                  <a:latin typeface="Assistant"/>
                  <a:ea typeface="Assistant"/>
                  <a:cs typeface="Assistant"/>
                  <a:sym typeface="Assistant"/>
                </a:rPr>
                <a:t>Searching for a project would be easy.</a:t>
              </a:r>
              <a:endParaRPr sz="700"/>
            </a:p>
          </p:txBody>
        </p:sp>
      </p:grpSp>
      <p:grpSp>
        <p:nvGrpSpPr>
          <p:cNvPr id="229" name="Google Shape;229;p31"/>
          <p:cNvGrpSpPr/>
          <p:nvPr/>
        </p:nvGrpSpPr>
        <p:grpSpPr>
          <a:xfrm>
            <a:off x="3527248" y="1381125"/>
            <a:ext cx="4520843" cy="998718"/>
            <a:chOff x="0" y="0"/>
            <a:chExt cx="12055581" cy="2663249"/>
          </a:xfrm>
        </p:grpSpPr>
        <p:pic>
          <p:nvPicPr>
            <p:cNvPr id="230" name="Google Shape;230;p3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0" y="0"/>
              <a:ext cx="1827655" cy="26632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1" name="Google Shape;231;p31"/>
            <p:cNvSpPr txBox="1"/>
            <p:nvPr/>
          </p:nvSpPr>
          <p:spPr>
            <a:xfrm>
              <a:off x="2501946" y="681752"/>
              <a:ext cx="9553635" cy="151159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5201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" sz="1500" u="none" cap="none" strike="noStrike">
                  <a:solidFill>
                    <a:srgbClr val="111B1E"/>
                  </a:solidFill>
                  <a:latin typeface="Assistant"/>
                  <a:ea typeface="Assistant"/>
                  <a:cs typeface="Assistant"/>
                  <a:sym typeface="Assistant"/>
                </a:rPr>
                <a:t>Suggesting similar projects, when visiting a project.</a:t>
              </a:r>
              <a:endParaRPr sz="700"/>
            </a:p>
          </p:txBody>
        </p:sp>
      </p:grpSp>
      <p:grpSp>
        <p:nvGrpSpPr>
          <p:cNvPr id="232" name="Google Shape;232;p31"/>
          <p:cNvGrpSpPr/>
          <p:nvPr/>
        </p:nvGrpSpPr>
        <p:grpSpPr>
          <a:xfrm>
            <a:off x="3527249" y="2950708"/>
            <a:ext cx="5249117" cy="672314"/>
            <a:chOff x="0" y="0"/>
            <a:chExt cx="13997646" cy="1792837"/>
          </a:xfrm>
        </p:grpSpPr>
        <p:pic>
          <p:nvPicPr>
            <p:cNvPr id="233" name="Google Shape;233;p31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0" y="0"/>
              <a:ext cx="1707677" cy="179283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4" name="Google Shape;234;p31"/>
            <p:cNvSpPr txBox="1"/>
            <p:nvPr/>
          </p:nvSpPr>
          <p:spPr>
            <a:xfrm>
              <a:off x="2501946" y="403225"/>
              <a:ext cx="114957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5201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" sz="1500" u="none" cap="none" strike="noStrike">
                  <a:solidFill>
                    <a:srgbClr val="111B1E"/>
                  </a:solidFill>
                  <a:latin typeface="Assistant"/>
                  <a:ea typeface="Assistant"/>
                  <a:cs typeface="Assistant"/>
                  <a:sym typeface="Assistant"/>
                </a:rPr>
                <a:t>No need of manually adding tags to the project.</a:t>
              </a:r>
              <a:endParaRPr sz="700"/>
            </a:p>
          </p:txBody>
        </p:sp>
      </p:grpSp>
      <p:grpSp>
        <p:nvGrpSpPr>
          <p:cNvPr id="235" name="Google Shape;235;p31"/>
          <p:cNvGrpSpPr/>
          <p:nvPr/>
        </p:nvGrpSpPr>
        <p:grpSpPr>
          <a:xfrm>
            <a:off x="3572240" y="4286197"/>
            <a:ext cx="5085101" cy="586747"/>
            <a:chOff x="0" y="51191"/>
            <a:chExt cx="13560268" cy="1564659"/>
          </a:xfrm>
        </p:grpSpPr>
        <p:pic>
          <p:nvPicPr>
            <p:cNvPr id="236" name="Google Shape;236;p31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0" y="51191"/>
              <a:ext cx="1707677" cy="156465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7" name="Google Shape;237;p31"/>
            <p:cNvSpPr txBox="1"/>
            <p:nvPr/>
          </p:nvSpPr>
          <p:spPr>
            <a:xfrm>
              <a:off x="2381968" y="504825"/>
              <a:ext cx="111783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5201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" sz="1500" u="none" cap="none" strike="noStrike">
                  <a:solidFill>
                    <a:srgbClr val="111B1E"/>
                  </a:solidFill>
                  <a:latin typeface="Assistant"/>
                  <a:ea typeface="Assistant"/>
                  <a:cs typeface="Assistant"/>
                  <a:sym typeface="Assistant"/>
                </a:rPr>
                <a:t>Projects will be categorized in different ways.</a:t>
              </a:r>
              <a:r>
                <a:rPr b="1" i="0" lang="en" sz="1500" u="none" cap="none" strike="noStrike">
                  <a:solidFill>
                    <a:srgbClr val="111B1E"/>
                  </a:solidFill>
                  <a:latin typeface="Arimo"/>
                  <a:ea typeface="Arimo"/>
                  <a:cs typeface="Arimo"/>
                  <a:sym typeface="Arimo"/>
                </a:rPr>
                <a:t> </a:t>
              </a:r>
              <a:endParaRPr sz="700"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2"/>
          <p:cNvSpPr/>
          <p:nvPr/>
        </p:nvSpPr>
        <p:spPr>
          <a:xfrm>
            <a:off x="4854320" y="-331287"/>
            <a:ext cx="12674" cy="5806075"/>
          </a:xfrm>
          <a:prstGeom prst="rect">
            <a:avLst/>
          </a:prstGeom>
          <a:solidFill>
            <a:srgbClr val="111B1E">
              <a:alpha val="29803"/>
            </a:srgbClr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32"/>
          <p:cNvSpPr/>
          <p:nvPr/>
        </p:nvSpPr>
        <p:spPr>
          <a:xfrm>
            <a:off x="196877" y="-331287"/>
            <a:ext cx="12673" cy="5806075"/>
          </a:xfrm>
          <a:prstGeom prst="rect">
            <a:avLst/>
          </a:prstGeom>
          <a:solidFill>
            <a:srgbClr val="111B1E">
              <a:alpha val="29803"/>
            </a:srgbClr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32"/>
          <p:cNvSpPr/>
          <p:nvPr/>
        </p:nvSpPr>
        <p:spPr>
          <a:xfrm>
            <a:off x="9067800" y="-247650"/>
            <a:ext cx="590550" cy="5638800"/>
          </a:xfrm>
          <a:prstGeom prst="rect">
            <a:avLst/>
          </a:prstGeom>
          <a:solidFill>
            <a:srgbClr val="111B1E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32"/>
          <p:cNvSpPr/>
          <p:nvPr/>
        </p:nvSpPr>
        <p:spPr>
          <a:xfrm>
            <a:off x="196876" y="1072782"/>
            <a:ext cx="4663780" cy="4070719"/>
          </a:xfrm>
          <a:prstGeom prst="rect">
            <a:avLst/>
          </a:prstGeom>
          <a:solidFill>
            <a:srgbClr val="17161C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32"/>
          <p:cNvSpPr txBox="1"/>
          <p:nvPr/>
        </p:nvSpPr>
        <p:spPr>
          <a:xfrm>
            <a:off x="514350" y="329326"/>
            <a:ext cx="3543263" cy="5700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4000" u="none" cap="none" strike="noStrike">
                <a:solidFill>
                  <a:srgbClr val="111B1E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END PRODUCT</a:t>
            </a:r>
            <a:endParaRPr sz="700"/>
          </a:p>
        </p:txBody>
      </p:sp>
      <p:sp>
        <p:nvSpPr>
          <p:cNvPr id="247" name="Google Shape;247;p32"/>
          <p:cNvSpPr txBox="1"/>
          <p:nvPr/>
        </p:nvSpPr>
        <p:spPr>
          <a:xfrm>
            <a:off x="5357660" y="547688"/>
            <a:ext cx="3271990" cy="2707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600" u="none" cap="none" strike="noStrike">
                <a:solidFill>
                  <a:srgbClr val="111B1E"/>
                </a:solidFill>
                <a:latin typeface="Assistant"/>
                <a:ea typeface="Assistant"/>
                <a:cs typeface="Assistant"/>
                <a:sym typeface="Assistant"/>
              </a:rPr>
              <a:t>INTEGRATED MODEL IN THE API</a:t>
            </a:r>
            <a:endParaRPr sz="700"/>
          </a:p>
        </p:txBody>
      </p:sp>
      <p:sp>
        <p:nvSpPr>
          <p:cNvPr id="248" name="Google Shape;248;p32"/>
          <p:cNvSpPr txBox="1"/>
          <p:nvPr/>
        </p:nvSpPr>
        <p:spPr>
          <a:xfrm>
            <a:off x="5357660" y="1044207"/>
            <a:ext cx="3272100" cy="15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500" u="none" cap="none" strike="noStrike">
                <a:solidFill>
                  <a:srgbClr val="111B1E"/>
                </a:solidFill>
                <a:latin typeface="Assistant"/>
                <a:ea typeface="Assistant"/>
                <a:cs typeface="Assistant"/>
                <a:sym typeface="Assistant"/>
              </a:rPr>
              <a:t>Integrate the model into the department project site API to generate tags automatically.</a:t>
            </a:r>
            <a:endParaRPr b="0" i="0" sz="1500" u="none" cap="none" strike="noStrike">
              <a:solidFill>
                <a:srgbClr val="111B1E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marR="0" rtl="0" algn="l">
              <a:lnSpc>
                <a:spcPct val="14001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111B1E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marR="0" rtl="0" algn="l">
              <a:lnSpc>
                <a:spcPct val="14001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111B1E"/>
                </a:solidFill>
                <a:latin typeface="Assistant"/>
                <a:ea typeface="Assistant"/>
                <a:cs typeface="Assistant"/>
                <a:sym typeface="Assistant"/>
              </a:rPr>
              <a:t>Execute the model periodically. </a:t>
            </a:r>
            <a:endParaRPr sz="1500">
              <a:solidFill>
                <a:srgbClr val="111B1E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249" name="Google Shape;249;p32"/>
          <p:cNvSpPr txBox="1"/>
          <p:nvPr/>
        </p:nvSpPr>
        <p:spPr>
          <a:xfrm>
            <a:off x="5357660" y="3079566"/>
            <a:ext cx="3271990" cy="2707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600" u="none" cap="none" strike="noStrike">
                <a:solidFill>
                  <a:srgbClr val="111B1E"/>
                </a:solidFill>
                <a:latin typeface="Assistant"/>
                <a:ea typeface="Assistant"/>
                <a:cs typeface="Assistant"/>
                <a:sym typeface="Assistant"/>
              </a:rPr>
              <a:t>OPTIONAL REQUIREMENT</a:t>
            </a:r>
            <a:endParaRPr sz="700"/>
          </a:p>
        </p:txBody>
      </p:sp>
      <p:sp>
        <p:nvSpPr>
          <p:cNvPr id="250" name="Google Shape;250;p32"/>
          <p:cNvSpPr txBox="1"/>
          <p:nvPr/>
        </p:nvSpPr>
        <p:spPr>
          <a:xfrm>
            <a:off x="5357660" y="3514328"/>
            <a:ext cx="3271990" cy="25668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500" u="none" cap="none" strike="noStrike">
                <a:solidFill>
                  <a:srgbClr val="111B1E"/>
                </a:solidFill>
                <a:latin typeface="Assistant"/>
                <a:ea typeface="Assistant"/>
                <a:cs typeface="Assistant"/>
                <a:sym typeface="Assistant"/>
              </a:rPr>
              <a:t>Integrate the model into a GitHub action</a:t>
            </a:r>
            <a:endParaRPr sz="700"/>
          </a:p>
        </p:txBody>
      </p:sp>
      <p:grpSp>
        <p:nvGrpSpPr>
          <p:cNvPr id="251" name="Google Shape;251;p32"/>
          <p:cNvGrpSpPr/>
          <p:nvPr/>
        </p:nvGrpSpPr>
        <p:grpSpPr>
          <a:xfrm>
            <a:off x="514350" y="1496568"/>
            <a:ext cx="4015436" cy="3194572"/>
            <a:chOff x="0" y="0"/>
            <a:chExt cx="10707828" cy="8518858"/>
          </a:xfrm>
        </p:grpSpPr>
        <p:pic>
          <p:nvPicPr>
            <p:cNvPr id="252" name="Google Shape;252;p3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10707828" cy="8518858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53" name="Google Shape;253;p32"/>
            <p:cNvGrpSpPr/>
            <p:nvPr/>
          </p:nvGrpSpPr>
          <p:grpSpPr>
            <a:xfrm>
              <a:off x="165100" y="3941756"/>
              <a:ext cx="9069821" cy="2568027"/>
              <a:chOff x="0" y="0"/>
              <a:chExt cx="17902340" cy="5068866"/>
            </a:xfrm>
          </p:grpSpPr>
          <p:sp>
            <p:nvSpPr>
              <p:cNvPr id="254" name="Google Shape;254;p32"/>
              <p:cNvSpPr/>
              <p:nvPr/>
            </p:nvSpPr>
            <p:spPr>
              <a:xfrm>
                <a:off x="72390" y="72390"/>
                <a:ext cx="17757559" cy="4924086"/>
              </a:xfrm>
              <a:custGeom>
                <a:rect b="b" l="l" r="r" t="t"/>
                <a:pathLst>
                  <a:path extrusionOk="0" h="4924086" w="17757559">
                    <a:moveTo>
                      <a:pt x="0" y="0"/>
                    </a:moveTo>
                    <a:lnTo>
                      <a:pt x="17757559" y="0"/>
                    </a:lnTo>
                    <a:lnTo>
                      <a:pt x="17757559" y="4924086"/>
                    </a:lnTo>
                    <a:lnTo>
                      <a:pt x="0" y="492408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7F4FA"/>
              </a:solidFill>
              <a:ln>
                <a:noFill/>
              </a:ln>
            </p:spPr>
          </p:sp>
          <p:sp>
            <p:nvSpPr>
              <p:cNvPr id="255" name="Google Shape;255;p32"/>
              <p:cNvSpPr/>
              <p:nvPr/>
            </p:nvSpPr>
            <p:spPr>
              <a:xfrm>
                <a:off x="0" y="0"/>
                <a:ext cx="17902340" cy="5068866"/>
              </a:xfrm>
              <a:custGeom>
                <a:rect b="b" l="l" r="r" t="t"/>
                <a:pathLst>
                  <a:path extrusionOk="0" h="5068866" w="17902340">
                    <a:moveTo>
                      <a:pt x="17757560" y="4924086"/>
                    </a:moveTo>
                    <a:lnTo>
                      <a:pt x="17902340" y="4924086"/>
                    </a:lnTo>
                    <a:lnTo>
                      <a:pt x="17902340" y="5068866"/>
                    </a:lnTo>
                    <a:lnTo>
                      <a:pt x="17757560" y="5068866"/>
                    </a:lnTo>
                    <a:lnTo>
                      <a:pt x="17757560" y="4924086"/>
                    </a:lnTo>
                    <a:close/>
                    <a:moveTo>
                      <a:pt x="0" y="144780"/>
                    </a:moveTo>
                    <a:lnTo>
                      <a:pt x="144780" y="144780"/>
                    </a:lnTo>
                    <a:lnTo>
                      <a:pt x="144780" y="4924086"/>
                    </a:lnTo>
                    <a:lnTo>
                      <a:pt x="0" y="4924086"/>
                    </a:lnTo>
                    <a:lnTo>
                      <a:pt x="0" y="144780"/>
                    </a:lnTo>
                    <a:close/>
                    <a:moveTo>
                      <a:pt x="0" y="4924086"/>
                    </a:moveTo>
                    <a:lnTo>
                      <a:pt x="144780" y="4924086"/>
                    </a:lnTo>
                    <a:lnTo>
                      <a:pt x="144780" y="5068866"/>
                    </a:lnTo>
                    <a:lnTo>
                      <a:pt x="0" y="5068866"/>
                    </a:lnTo>
                    <a:lnTo>
                      <a:pt x="0" y="4924086"/>
                    </a:lnTo>
                    <a:close/>
                    <a:moveTo>
                      <a:pt x="17757560" y="144780"/>
                    </a:moveTo>
                    <a:lnTo>
                      <a:pt x="17902340" y="144780"/>
                    </a:lnTo>
                    <a:lnTo>
                      <a:pt x="17902340" y="4924086"/>
                    </a:lnTo>
                    <a:lnTo>
                      <a:pt x="17757560" y="4924086"/>
                    </a:lnTo>
                    <a:lnTo>
                      <a:pt x="17757560" y="144780"/>
                    </a:lnTo>
                    <a:close/>
                    <a:moveTo>
                      <a:pt x="144780" y="4924086"/>
                    </a:moveTo>
                    <a:lnTo>
                      <a:pt x="17757560" y="4924086"/>
                    </a:lnTo>
                    <a:lnTo>
                      <a:pt x="17757560" y="5068866"/>
                    </a:lnTo>
                    <a:lnTo>
                      <a:pt x="144780" y="5068866"/>
                    </a:lnTo>
                    <a:lnTo>
                      <a:pt x="144780" y="4924086"/>
                    </a:lnTo>
                    <a:close/>
                    <a:moveTo>
                      <a:pt x="17757560" y="0"/>
                    </a:moveTo>
                    <a:lnTo>
                      <a:pt x="17902340" y="0"/>
                    </a:lnTo>
                    <a:lnTo>
                      <a:pt x="17902340" y="144780"/>
                    </a:lnTo>
                    <a:lnTo>
                      <a:pt x="17757560" y="144780"/>
                    </a:lnTo>
                    <a:lnTo>
                      <a:pt x="17757560" y="0"/>
                    </a:lnTo>
                    <a:close/>
                    <a:moveTo>
                      <a:pt x="0" y="0"/>
                    </a:moveTo>
                    <a:lnTo>
                      <a:pt x="144780" y="0"/>
                    </a:lnTo>
                    <a:lnTo>
                      <a:pt x="144780" y="144780"/>
                    </a:lnTo>
                    <a:lnTo>
                      <a:pt x="0" y="144780"/>
                    </a:lnTo>
                    <a:lnTo>
                      <a:pt x="0" y="0"/>
                    </a:lnTo>
                    <a:close/>
                    <a:moveTo>
                      <a:pt x="144780" y="0"/>
                    </a:moveTo>
                    <a:lnTo>
                      <a:pt x="17757560" y="0"/>
                    </a:lnTo>
                    <a:lnTo>
                      <a:pt x="17757560" y="144780"/>
                    </a:lnTo>
                    <a:lnTo>
                      <a:pt x="144780" y="144780"/>
                    </a:lnTo>
                    <a:lnTo>
                      <a:pt x="144780" y="0"/>
                    </a:lnTo>
                    <a:close/>
                  </a:path>
                </a:pathLst>
              </a:custGeom>
              <a:solidFill>
                <a:srgbClr val="F7F4FA"/>
              </a:solidFill>
              <a:ln>
                <a:noFill/>
              </a:ln>
            </p:spPr>
          </p:sp>
        </p:grpSp>
      </p:grpSp>
      <p:pic>
        <p:nvPicPr>
          <p:cNvPr id="256" name="Google Shape;256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19956" y="4212091"/>
            <a:ext cx="587287" cy="5872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3"/>
          <p:cNvSpPr/>
          <p:nvPr/>
        </p:nvSpPr>
        <p:spPr>
          <a:xfrm>
            <a:off x="-30862" y="1594625"/>
            <a:ext cx="3304200" cy="6469800"/>
          </a:xfrm>
          <a:prstGeom prst="rect">
            <a:avLst/>
          </a:prstGeom>
          <a:solidFill>
            <a:srgbClr val="17161C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33"/>
          <p:cNvSpPr/>
          <p:nvPr/>
        </p:nvSpPr>
        <p:spPr>
          <a:xfrm>
            <a:off x="-1007" y="5007436"/>
            <a:ext cx="3304200" cy="455400"/>
          </a:xfrm>
          <a:prstGeom prst="rect">
            <a:avLst/>
          </a:prstGeom>
          <a:solidFill>
            <a:srgbClr val="111B1E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33"/>
          <p:cNvSpPr/>
          <p:nvPr/>
        </p:nvSpPr>
        <p:spPr>
          <a:xfrm>
            <a:off x="3290330" y="-301087"/>
            <a:ext cx="12674" cy="5806075"/>
          </a:xfrm>
          <a:prstGeom prst="rect">
            <a:avLst/>
          </a:prstGeom>
          <a:solidFill>
            <a:srgbClr val="111B1E">
              <a:alpha val="29803"/>
            </a:srgbClr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4" name="Google Shape;264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4350" y="2512571"/>
            <a:ext cx="2213778" cy="20574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5" name="Google Shape;265;p33"/>
          <p:cNvGrpSpPr/>
          <p:nvPr/>
        </p:nvGrpSpPr>
        <p:grpSpPr>
          <a:xfrm>
            <a:off x="3647445" y="2731742"/>
            <a:ext cx="4890853" cy="733330"/>
            <a:chOff x="0" y="-20918"/>
            <a:chExt cx="13042274" cy="1955546"/>
          </a:xfrm>
        </p:grpSpPr>
        <p:sp>
          <p:nvSpPr>
            <p:cNvPr id="266" name="Google Shape;266;p33"/>
            <p:cNvSpPr txBox="1"/>
            <p:nvPr/>
          </p:nvSpPr>
          <p:spPr>
            <a:xfrm>
              <a:off x="2820374" y="476250"/>
              <a:ext cx="10221900" cy="94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520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" sz="2300" u="none" cap="none" strike="noStrike">
                  <a:solidFill>
                    <a:srgbClr val="111B1E"/>
                  </a:solidFill>
                  <a:latin typeface="Assistant"/>
                  <a:ea typeface="Assistant"/>
                  <a:cs typeface="Assistant"/>
                  <a:sym typeface="Assistant"/>
                </a:rPr>
                <a:t>80% success rate is sufficient.</a:t>
              </a:r>
              <a:endParaRPr sz="700"/>
            </a:p>
          </p:txBody>
        </p:sp>
        <p:pic>
          <p:nvPicPr>
            <p:cNvPr id="267" name="Google Shape;267;p3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0" y="-20918"/>
              <a:ext cx="1951990" cy="195554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68" name="Google Shape;268;p33"/>
          <p:cNvGrpSpPr/>
          <p:nvPr/>
        </p:nvGrpSpPr>
        <p:grpSpPr>
          <a:xfrm>
            <a:off x="3589453" y="1033857"/>
            <a:ext cx="4698246" cy="858851"/>
            <a:chOff x="0" y="-43620"/>
            <a:chExt cx="12528656" cy="2290268"/>
          </a:xfrm>
        </p:grpSpPr>
        <p:sp>
          <p:nvSpPr>
            <p:cNvPr id="269" name="Google Shape;269;p33"/>
            <p:cNvSpPr txBox="1"/>
            <p:nvPr/>
          </p:nvSpPr>
          <p:spPr>
            <a:xfrm>
              <a:off x="2975021" y="-43620"/>
              <a:ext cx="9553635" cy="221043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520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" sz="2200" u="none" cap="none" strike="noStrike">
                  <a:solidFill>
                    <a:srgbClr val="111B1E"/>
                  </a:solidFill>
                  <a:latin typeface="Assistant"/>
                  <a:ea typeface="Assistant"/>
                  <a:cs typeface="Assistant"/>
                  <a:sym typeface="Assistant"/>
                </a:rPr>
                <a:t>Need to label the data manually.</a:t>
              </a:r>
              <a:endParaRPr sz="700"/>
            </a:p>
          </p:txBody>
        </p:sp>
        <p:pic>
          <p:nvPicPr>
            <p:cNvPr id="270" name="Google Shape;270;p3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0" y="0"/>
              <a:ext cx="1936202" cy="224664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71" name="Google Shape;271;p33"/>
          <p:cNvSpPr txBox="1"/>
          <p:nvPr/>
        </p:nvSpPr>
        <p:spPr>
          <a:xfrm>
            <a:off x="0" y="438150"/>
            <a:ext cx="3305647" cy="9429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3100" u="none" cap="none" strike="noStrike">
                <a:solidFill>
                  <a:srgbClr val="111B1E"/>
                </a:solidFill>
                <a:latin typeface="Assistant"/>
                <a:ea typeface="Assistant"/>
                <a:cs typeface="Assistant"/>
                <a:sym typeface="Assistant"/>
              </a:rPr>
              <a:t>Evaluation of the Model</a:t>
            </a:r>
            <a:endParaRPr sz="7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